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62" r:id="rId6"/>
    <p:sldId id="298" r:id="rId7"/>
    <p:sldId id="261" r:id="rId8"/>
    <p:sldId id="266" r:id="rId9"/>
    <p:sldId id="267" r:id="rId10"/>
    <p:sldId id="268" r:id="rId11"/>
    <p:sldId id="259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308" r:id="rId20"/>
    <p:sldId id="276" r:id="rId21"/>
    <p:sldId id="277" r:id="rId22"/>
    <p:sldId id="278" r:id="rId23"/>
    <p:sldId id="279" r:id="rId24"/>
    <p:sldId id="30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65" r:id="rId37"/>
    <p:sldId id="291" r:id="rId38"/>
    <p:sldId id="293" r:id="rId39"/>
    <p:sldId id="294" r:id="rId40"/>
    <p:sldId id="295" r:id="rId41"/>
    <p:sldId id="296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29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24025F-9F11-4A02-A9ED-CC3FC7AB0A08}">
          <p14:sldIdLst>
            <p14:sldId id="256"/>
            <p14:sldId id="262"/>
            <p14:sldId id="298"/>
            <p14:sldId id="261"/>
            <p14:sldId id="266"/>
          </p14:sldIdLst>
        </p14:section>
        <p14:section name="Untitled Section" id="{09A0E28B-273A-4FB9-A8C3-2A34723EDAEE}">
          <p14:sldIdLst>
            <p14:sldId id="267"/>
            <p14:sldId id="268"/>
            <p14:sldId id="259"/>
            <p14:sldId id="269"/>
            <p14:sldId id="270"/>
            <p14:sldId id="271"/>
            <p14:sldId id="272"/>
            <p14:sldId id="273"/>
            <p14:sldId id="274"/>
            <p14:sldId id="275"/>
            <p14:sldId id="308"/>
            <p14:sldId id="276"/>
            <p14:sldId id="277"/>
            <p14:sldId id="278"/>
            <p14:sldId id="279"/>
            <p14:sldId id="30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65"/>
            <p14:sldId id="291"/>
            <p14:sldId id="293"/>
            <p14:sldId id="294"/>
            <p14:sldId id="295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mmineni Renuka Chowdary" initials="KRC" lastIdx="1" clrIdx="0">
    <p:extLst>
      <p:ext uri="{19B8F6BF-5375-455C-9EA6-DF929625EA0E}">
        <p15:presenceInfo xmlns:p15="http://schemas.microsoft.com/office/powerpoint/2012/main" userId="b08a99eb7d5fed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E420A"/>
    <a:srgbClr val="410B35"/>
    <a:srgbClr val="470544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5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3T11:59:37.942" idx="1">
    <p:pos x="6864" y="814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507DD2-1410-43A6-847B-2074B953AD4B}" type="doc">
      <dgm:prSet loTypeId="urn:microsoft.com/office/officeart/2005/8/layout/vList3" loCatId="picture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80343F4-4345-414B-BAE8-87A4E7A24D61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3300" i="1" u="sng">
              <a:solidFill>
                <a:schemeClr val="tx1">
                  <a:lumMod val="95000"/>
                  <a:lumOff val="5000"/>
                </a:schemeClr>
              </a:solidFill>
            </a:rPr>
            <a:t>OOP’s :-</a:t>
          </a:r>
          <a:endParaRPr lang="en-IN" sz="2800" i="1" u="sng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BAEE24B-C32C-4905-8925-9C17C341866E}" type="parTrans" cxnId="{16F57817-F24D-4B42-B3A8-FC920F490882}">
      <dgm:prSet/>
      <dgm:spPr/>
      <dgm:t>
        <a:bodyPr/>
        <a:lstStyle/>
        <a:p>
          <a:endParaRPr lang="en-IN"/>
        </a:p>
      </dgm:t>
    </dgm:pt>
    <dgm:pt modelId="{9BE3273B-AC3B-4912-AF49-24DC64B5CDDC}" type="sibTrans" cxnId="{16F57817-F24D-4B42-B3A8-FC920F490882}">
      <dgm:prSet/>
      <dgm:spPr/>
      <dgm:t>
        <a:bodyPr/>
        <a:lstStyle/>
        <a:p>
          <a:endParaRPr lang="en-IN"/>
        </a:p>
      </dgm:t>
    </dgm:pt>
    <dgm:pt modelId="{ABBB4FD6-DDE5-4088-82B9-38F6C04DB67B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800">
              <a:solidFill>
                <a:srgbClr val="FF0000"/>
              </a:solidFill>
            </a:rPr>
            <a:t>Object</a:t>
          </a:r>
          <a:endParaRPr lang="en-IN" sz="2800" dirty="0">
            <a:solidFill>
              <a:srgbClr val="FF0000"/>
            </a:solidFill>
          </a:endParaRPr>
        </a:p>
      </dgm:t>
    </dgm:pt>
    <dgm:pt modelId="{1E4E770F-D35A-47FD-BAC7-D1C4AE96ADDB}" type="parTrans" cxnId="{83333F8F-7120-47D3-ABB8-B21006798FB2}">
      <dgm:prSet/>
      <dgm:spPr/>
      <dgm:t>
        <a:bodyPr/>
        <a:lstStyle/>
        <a:p>
          <a:endParaRPr lang="en-IN"/>
        </a:p>
      </dgm:t>
    </dgm:pt>
    <dgm:pt modelId="{31A614FD-F791-48BC-B6AF-C7CE323584E2}" type="sibTrans" cxnId="{83333F8F-7120-47D3-ABB8-B21006798FB2}">
      <dgm:prSet/>
      <dgm:spPr/>
      <dgm:t>
        <a:bodyPr/>
        <a:lstStyle/>
        <a:p>
          <a:endParaRPr lang="en-IN"/>
        </a:p>
      </dgm:t>
    </dgm:pt>
    <dgm:pt modelId="{3F60D53E-79A0-4558-94A9-0DEE698FDF68}">
      <dgm:prSet phldrT="[Text]"/>
      <dgm:spPr>
        <a:solidFill>
          <a:srgbClr val="92D050"/>
        </a:solidFill>
      </dgm:spPr>
      <dgm:t>
        <a:bodyPr/>
        <a:lstStyle/>
        <a:p>
          <a:r>
            <a:rPr lang="en-US" sz="2600">
              <a:solidFill>
                <a:srgbClr val="00B0F0"/>
              </a:solidFill>
            </a:rPr>
            <a:t>Class</a:t>
          </a:r>
          <a:endParaRPr lang="en-IN" sz="2600" dirty="0">
            <a:solidFill>
              <a:srgbClr val="FFFF00"/>
            </a:solidFill>
          </a:endParaRPr>
        </a:p>
      </dgm:t>
    </dgm:pt>
    <dgm:pt modelId="{8FF3E95F-362A-4DFE-B822-969E59D32AB6}" type="parTrans" cxnId="{D3D216F9-D915-4239-A238-F3F83EBBCC0A}">
      <dgm:prSet/>
      <dgm:spPr/>
      <dgm:t>
        <a:bodyPr/>
        <a:lstStyle/>
        <a:p>
          <a:endParaRPr lang="en-IN"/>
        </a:p>
      </dgm:t>
    </dgm:pt>
    <dgm:pt modelId="{802300E6-6918-46D0-A7D6-8EC4F1E34270}" type="sibTrans" cxnId="{D3D216F9-D915-4239-A238-F3F83EBBCC0A}">
      <dgm:prSet/>
      <dgm:spPr/>
      <dgm:t>
        <a:bodyPr/>
        <a:lstStyle/>
        <a:p>
          <a:endParaRPr lang="en-IN"/>
        </a:p>
      </dgm:t>
    </dgm:pt>
    <dgm:pt modelId="{D2706294-2CDD-47B0-9E14-273C150E5D41}">
      <dgm:prSet phldrT="[Text]"/>
      <dgm:spPr>
        <a:solidFill>
          <a:srgbClr val="92D050"/>
        </a:solidFill>
      </dgm:spPr>
      <dgm:t>
        <a:bodyPr/>
        <a:lstStyle/>
        <a:p>
          <a:r>
            <a:rPr lang="en-US" sz="2600">
              <a:solidFill>
                <a:srgbClr val="C00000"/>
              </a:solidFill>
            </a:rPr>
            <a:t>Encapsulation</a:t>
          </a:r>
          <a:endParaRPr lang="en-IN" sz="2600" dirty="0">
            <a:solidFill>
              <a:srgbClr val="C00000"/>
            </a:solidFill>
          </a:endParaRPr>
        </a:p>
      </dgm:t>
    </dgm:pt>
    <dgm:pt modelId="{25B7E0F1-6263-4A30-8587-FA2A0600147E}" type="parTrans" cxnId="{9985A75B-6FAC-407F-B03B-F320496D320B}">
      <dgm:prSet/>
      <dgm:spPr/>
      <dgm:t>
        <a:bodyPr/>
        <a:lstStyle/>
        <a:p>
          <a:endParaRPr lang="en-IN"/>
        </a:p>
      </dgm:t>
    </dgm:pt>
    <dgm:pt modelId="{17108FC8-AC43-45C2-BF70-817D73F1040B}" type="sibTrans" cxnId="{9985A75B-6FAC-407F-B03B-F320496D320B}">
      <dgm:prSet/>
      <dgm:spPr/>
      <dgm:t>
        <a:bodyPr/>
        <a:lstStyle/>
        <a:p>
          <a:endParaRPr lang="en-IN"/>
        </a:p>
      </dgm:t>
    </dgm:pt>
    <dgm:pt modelId="{2FEB6612-9C66-4728-A1A0-572F2304A62A}">
      <dgm:prSet phldrT="[Text]"/>
      <dgm:spPr>
        <a:solidFill>
          <a:srgbClr val="92D050"/>
        </a:solidFill>
      </dgm:spPr>
      <dgm:t>
        <a:bodyPr/>
        <a:lstStyle/>
        <a:p>
          <a:r>
            <a:rPr lang="en-US" sz="2600">
              <a:solidFill>
                <a:schemeClr val="accent2">
                  <a:lumMod val="60000"/>
                  <a:lumOff val="40000"/>
                </a:schemeClr>
              </a:solidFill>
            </a:rPr>
            <a:t>Inheritance</a:t>
          </a:r>
          <a:endParaRPr lang="en-IN" sz="2600" dirty="0">
            <a:solidFill>
              <a:schemeClr val="accent6">
                <a:lumMod val="50000"/>
              </a:schemeClr>
            </a:solidFill>
          </a:endParaRPr>
        </a:p>
      </dgm:t>
    </dgm:pt>
    <dgm:pt modelId="{26330EA1-3009-459A-A92D-CC9EAE0250F3}" type="parTrans" cxnId="{E1E3F709-530D-482F-A5EF-6E2D9C283C02}">
      <dgm:prSet/>
      <dgm:spPr/>
      <dgm:t>
        <a:bodyPr/>
        <a:lstStyle/>
        <a:p>
          <a:endParaRPr lang="en-IN"/>
        </a:p>
      </dgm:t>
    </dgm:pt>
    <dgm:pt modelId="{C362E953-0C9E-47EA-87FE-7D0CAECE15AB}" type="sibTrans" cxnId="{E1E3F709-530D-482F-A5EF-6E2D9C283C02}">
      <dgm:prSet/>
      <dgm:spPr/>
      <dgm:t>
        <a:bodyPr/>
        <a:lstStyle/>
        <a:p>
          <a:endParaRPr lang="en-IN"/>
        </a:p>
      </dgm:t>
    </dgm:pt>
    <dgm:pt modelId="{634383FA-E01C-4B4B-869E-9B2EB7F5EF05}">
      <dgm:prSet phldrT="[Text]"/>
      <dgm:spPr>
        <a:solidFill>
          <a:srgbClr val="92D050"/>
        </a:solidFill>
      </dgm:spPr>
      <dgm:t>
        <a:bodyPr/>
        <a:lstStyle/>
        <a:p>
          <a:r>
            <a:rPr lang="en-US" sz="2600">
              <a:solidFill>
                <a:schemeClr val="accent6">
                  <a:lumMod val="50000"/>
                </a:schemeClr>
              </a:solidFill>
            </a:rPr>
            <a:t>Polymorphism</a:t>
          </a:r>
          <a:endParaRPr lang="en-IN" sz="2600" dirty="0">
            <a:solidFill>
              <a:schemeClr val="accent6">
                <a:lumMod val="50000"/>
              </a:schemeClr>
            </a:solidFill>
          </a:endParaRPr>
        </a:p>
      </dgm:t>
    </dgm:pt>
    <dgm:pt modelId="{CDD40DA5-F282-4B92-839D-DEEC1B7789A4}" type="parTrans" cxnId="{0DBF0CAF-9642-46FD-8162-240310B828BD}">
      <dgm:prSet/>
      <dgm:spPr/>
      <dgm:t>
        <a:bodyPr/>
        <a:lstStyle/>
        <a:p>
          <a:endParaRPr lang="en-IN"/>
        </a:p>
      </dgm:t>
    </dgm:pt>
    <dgm:pt modelId="{DEAABDC8-C867-47DC-AA3F-561E72B3EC03}" type="sibTrans" cxnId="{0DBF0CAF-9642-46FD-8162-240310B828BD}">
      <dgm:prSet/>
      <dgm:spPr/>
      <dgm:t>
        <a:bodyPr/>
        <a:lstStyle/>
        <a:p>
          <a:endParaRPr lang="en-IN"/>
        </a:p>
      </dgm:t>
    </dgm:pt>
    <dgm:pt modelId="{3584F141-57B4-4E37-A21E-AB0F92386343}">
      <dgm:prSet phldrT="[Text]"/>
      <dgm:spPr>
        <a:solidFill>
          <a:srgbClr val="92D050"/>
        </a:solidFill>
      </dgm:spPr>
      <dgm:t>
        <a:bodyPr/>
        <a:lstStyle/>
        <a:p>
          <a:r>
            <a:rPr lang="en-US" sz="2600">
              <a:solidFill>
                <a:srgbClr val="FFFF00"/>
              </a:solidFill>
            </a:rPr>
            <a:t>Abstraction</a:t>
          </a:r>
          <a:endParaRPr lang="en-IN" sz="2600" dirty="0">
            <a:solidFill>
              <a:srgbClr val="FFFF00"/>
            </a:solidFill>
          </a:endParaRPr>
        </a:p>
      </dgm:t>
    </dgm:pt>
    <dgm:pt modelId="{BE9B1659-4F68-43EA-A797-002D908FBB85}" type="parTrans" cxnId="{250E108B-9FF7-4FF9-A6E3-A33A35C3F7A0}">
      <dgm:prSet/>
      <dgm:spPr/>
      <dgm:t>
        <a:bodyPr/>
        <a:lstStyle/>
        <a:p>
          <a:endParaRPr lang="en-IN"/>
        </a:p>
      </dgm:t>
    </dgm:pt>
    <dgm:pt modelId="{B8B6FDF5-7E2F-4487-AA10-4AA552B586FA}" type="sibTrans" cxnId="{250E108B-9FF7-4FF9-A6E3-A33A35C3F7A0}">
      <dgm:prSet/>
      <dgm:spPr/>
      <dgm:t>
        <a:bodyPr/>
        <a:lstStyle/>
        <a:p>
          <a:endParaRPr lang="en-IN"/>
        </a:p>
      </dgm:t>
    </dgm:pt>
    <dgm:pt modelId="{EDC70E25-2DC7-4615-B9E2-1E69E81E41F9}" type="pres">
      <dgm:prSet presAssocID="{90507DD2-1410-43A6-847B-2074B953AD4B}" presName="linearFlow" presStyleCnt="0">
        <dgm:presLayoutVars>
          <dgm:dir/>
          <dgm:resizeHandles val="exact"/>
        </dgm:presLayoutVars>
      </dgm:prSet>
      <dgm:spPr/>
    </dgm:pt>
    <dgm:pt modelId="{989E889D-C811-4918-A586-4E08988EFB4C}" type="pres">
      <dgm:prSet presAssocID="{280343F4-4345-414B-BAE8-87A4E7A24D61}" presName="composite" presStyleCnt="0"/>
      <dgm:spPr/>
    </dgm:pt>
    <dgm:pt modelId="{DCB7C32D-3E7A-4B9F-8AAF-179D70EE9CD5}" type="pres">
      <dgm:prSet presAssocID="{280343F4-4345-414B-BAE8-87A4E7A24D61}" presName="imgShp" presStyleLbl="fgImgPlace1" presStyleIdx="0" presStyleCnt="1"/>
      <dgm:spPr/>
    </dgm:pt>
    <dgm:pt modelId="{4D03D3EB-E3DD-4C9F-804F-26219EFF8BDB}" type="pres">
      <dgm:prSet presAssocID="{280343F4-4345-414B-BAE8-87A4E7A24D61}" presName="txShp" presStyleLbl="node1" presStyleIdx="0" presStyleCnt="1" custLinFactNeighborX="13514" custLinFactNeighborY="-125">
        <dgm:presLayoutVars>
          <dgm:bulletEnabled val="1"/>
        </dgm:presLayoutVars>
      </dgm:prSet>
      <dgm:spPr/>
    </dgm:pt>
  </dgm:ptLst>
  <dgm:cxnLst>
    <dgm:cxn modelId="{F68F8A02-6830-453E-8B8E-D34467D2D1DE}" type="presOf" srcId="{2FEB6612-9C66-4728-A1A0-572F2304A62A}" destId="{4D03D3EB-E3DD-4C9F-804F-26219EFF8BDB}" srcOrd="0" destOrd="5" presId="urn:microsoft.com/office/officeart/2005/8/layout/vList3"/>
    <dgm:cxn modelId="{E1E3F709-530D-482F-A5EF-6E2D9C283C02}" srcId="{280343F4-4345-414B-BAE8-87A4E7A24D61}" destId="{2FEB6612-9C66-4728-A1A0-572F2304A62A}" srcOrd="4" destOrd="0" parTransId="{26330EA1-3009-459A-A92D-CC9EAE0250F3}" sibTransId="{C362E953-0C9E-47EA-87FE-7D0CAECE15AB}"/>
    <dgm:cxn modelId="{94FB7711-9673-4F10-9C83-D34DB0230B91}" type="presOf" srcId="{280343F4-4345-414B-BAE8-87A4E7A24D61}" destId="{4D03D3EB-E3DD-4C9F-804F-26219EFF8BDB}" srcOrd="0" destOrd="0" presId="urn:microsoft.com/office/officeart/2005/8/layout/vList3"/>
    <dgm:cxn modelId="{16F57817-F24D-4B42-B3A8-FC920F490882}" srcId="{90507DD2-1410-43A6-847B-2074B953AD4B}" destId="{280343F4-4345-414B-BAE8-87A4E7A24D61}" srcOrd="0" destOrd="0" parTransId="{6BAEE24B-C32C-4905-8925-9C17C341866E}" sibTransId="{9BE3273B-AC3B-4912-AF49-24DC64B5CDDC}"/>
    <dgm:cxn modelId="{9985A75B-6FAC-407F-B03B-F320496D320B}" srcId="{280343F4-4345-414B-BAE8-87A4E7A24D61}" destId="{D2706294-2CDD-47B0-9E14-273C150E5D41}" srcOrd="3" destOrd="0" parTransId="{25B7E0F1-6263-4A30-8587-FA2A0600147E}" sibTransId="{17108FC8-AC43-45C2-BF70-817D73F1040B}"/>
    <dgm:cxn modelId="{556FE046-2542-4476-968A-867FE843A061}" type="presOf" srcId="{D2706294-2CDD-47B0-9E14-273C150E5D41}" destId="{4D03D3EB-E3DD-4C9F-804F-26219EFF8BDB}" srcOrd="0" destOrd="4" presId="urn:microsoft.com/office/officeart/2005/8/layout/vList3"/>
    <dgm:cxn modelId="{17A5D76F-C53A-4031-AF6F-F76D563FA9D9}" type="presOf" srcId="{634383FA-E01C-4B4B-869E-9B2EB7F5EF05}" destId="{4D03D3EB-E3DD-4C9F-804F-26219EFF8BDB}" srcOrd="0" destOrd="6" presId="urn:microsoft.com/office/officeart/2005/8/layout/vList3"/>
    <dgm:cxn modelId="{4F749E55-B155-4776-91BA-6BF91AB522B4}" type="presOf" srcId="{ABBB4FD6-DDE5-4088-82B9-38F6C04DB67B}" destId="{4D03D3EB-E3DD-4C9F-804F-26219EFF8BDB}" srcOrd="0" destOrd="1" presId="urn:microsoft.com/office/officeart/2005/8/layout/vList3"/>
    <dgm:cxn modelId="{51701859-C43A-4865-87E3-4C1FAA44CE49}" type="presOf" srcId="{90507DD2-1410-43A6-847B-2074B953AD4B}" destId="{EDC70E25-2DC7-4615-B9E2-1E69E81E41F9}" srcOrd="0" destOrd="0" presId="urn:microsoft.com/office/officeart/2005/8/layout/vList3"/>
    <dgm:cxn modelId="{250E108B-9FF7-4FF9-A6E3-A33A35C3F7A0}" srcId="{280343F4-4345-414B-BAE8-87A4E7A24D61}" destId="{3584F141-57B4-4E37-A21E-AB0F92386343}" srcOrd="2" destOrd="0" parTransId="{BE9B1659-4F68-43EA-A797-002D908FBB85}" sibTransId="{B8B6FDF5-7E2F-4487-AA10-4AA552B586FA}"/>
    <dgm:cxn modelId="{83333F8F-7120-47D3-ABB8-B21006798FB2}" srcId="{280343F4-4345-414B-BAE8-87A4E7A24D61}" destId="{ABBB4FD6-DDE5-4088-82B9-38F6C04DB67B}" srcOrd="0" destOrd="0" parTransId="{1E4E770F-D35A-47FD-BAC7-D1C4AE96ADDB}" sibTransId="{31A614FD-F791-48BC-B6AF-C7CE323584E2}"/>
    <dgm:cxn modelId="{0DBF0CAF-9642-46FD-8162-240310B828BD}" srcId="{280343F4-4345-414B-BAE8-87A4E7A24D61}" destId="{634383FA-E01C-4B4B-869E-9B2EB7F5EF05}" srcOrd="5" destOrd="0" parTransId="{CDD40DA5-F282-4B92-839D-DEEC1B7789A4}" sibTransId="{DEAABDC8-C867-47DC-AA3F-561E72B3EC03}"/>
    <dgm:cxn modelId="{AF77AAAF-CAE2-40F1-A0A6-DAABCA151B1C}" type="presOf" srcId="{3584F141-57B4-4E37-A21E-AB0F92386343}" destId="{4D03D3EB-E3DD-4C9F-804F-26219EFF8BDB}" srcOrd="0" destOrd="3" presId="urn:microsoft.com/office/officeart/2005/8/layout/vList3"/>
    <dgm:cxn modelId="{DCDCE2CD-1D35-45CA-80EF-BDE87AA7A5E1}" type="presOf" srcId="{3F60D53E-79A0-4558-94A9-0DEE698FDF68}" destId="{4D03D3EB-E3DD-4C9F-804F-26219EFF8BDB}" srcOrd="0" destOrd="2" presId="urn:microsoft.com/office/officeart/2005/8/layout/vList3"/>
    <dgm:cxn modelId="{D3D216F9-D915-4239-A238-F3F83EBBCC0A}" srcId="{280343F4-4345-414B-BAE8-87A4E7A24D61}" destId="{3F60D53E-79A0-4558-94A9-0DEE698FDF68}" srcOrd="1" destOrd="0" parTransId="{8FF3E95F-362A-4DFE-B822-969E59D32AB6}" sibTransId="{802300E6-6918-46D0-A7D6-8EC4F1E34270}"/>
    <dgm:cxn modelId="{3673373A-BD62-4908-9A67-694872B21F6C}" type="presParOf" srcId="{EDC70E25-2DC7-4615-B9E2-1E69E81E41F9}" destId="{989E889D-C811-4918-A586-4E08988EFB4C}" srcOrd="0" destOrd="0" presId="urn:microsoft.com/office/officeart/2005/8/layout/vList3"/>
    <dgm:cxn modelId="{7D0CC651-BCBD-4146-A265-68DB8CD7BDC8}" type="presParOf" srcId="{989E889D-C811-4918-A586-4E08988EFB4C}" destId="{DCB7C32D-3E7A-4B9F-8AAF-179D70EE9CD5}" srcOrd="0" destOrd="0" presId="urn:microsoft.com/office/officeart/2005/8/layout/vList3"/>
    <dgm:cxn modelId="{F2B0D2B6-D635-4A29-BF53-B808D63AEEFD}" type="presParOf" srcId="{989E889D-C811-4918-A586-4E08988EFB4C}" destId="{4D03D3EB-E3DD-4C9F-804F-26219EFF8BD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75E914D-3495-40DD-86C4-C597C4E04A4C}" type="doc">
      <dgm:prSet loTypeId="urn:microsoft.com/office/officeart/2005/8/layout/radial5" loCatId="relationship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51E3321-7E65-4CC9-8E9E-2AB9358F815B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IN" dirty="0"/>
            <a:t>TYPES OF INHERITANCE</a:t>
          </a:r>
        </a:p>
      </dgm:t>
    </dgm:pt>
    <dgm:pt modelId="{C130D742-DBB2-480C-94E8-E17715EAFB01}" type="parTrans" cxnId="{AA9B17BE-C390-493E-A2AD-A8D327C0DBE3}">
      <dgm:prSet/>
      <dgm:spPr/>
      <dgm:t>
        <a:bodyPr/>
        <a:lstStyle/>
        <a:p>
          <a:endParaRPr lang="en-IN"/>
        </a:p>
      </dgm:t>
    </dgm:pt>
    <dgm:pt modelId="{DEB5B75D-17A7-42FD-806A-628C94613650}" type="sibTrans" cxnId="{AA9B17BE-C390-493E-A2AD-A8D327C0DBE3}">
      <dgm:prSet/>
      <dgm:spPr/>
      <dgm:t>
        <a:bodyPr/>
        <a:lstStyle/>
        <a:p>
          <a:endParaRPr lang="en-IN"/>
        </a:p>
      </dgm:t>
    </dgm:pt>
    <dgm:pt modelId="{D5D1BF06-69C3-4246-A39B-59662104EB44}">
      <dgm:prSet phldrT="[Text]" custT="1"/>
      <dgm:spPr/>
      <dgm:t>
        <a:bodyPr/>
        <a:lstStyle/>
        <a:p>
          <a:r>
            <a:rPr lang="en-IN" sz="2000" dirty="0"/>
            <a:t>SINGLE</a:t>
          </a:r>
        </a:p>
      </dgm:t>
    </dgm:pt>
    <dgm:pt modelId="{468DF96C-4C3B-4A44-8C02-D86E42111B6F}" type="parTrans" cxnId="{9474AEDD-B6BD-4AD7-AA36-695A016B034B}">
      <dgm:prSet/>
      <dgm:spPr/>
      <dgm:t>
        <a:bodyPr/>
        <a:lstStyle/>
        <a:p>
          <a:endParaRPr lang="en-IN"/>
        </a:p>
      </dgm:t>
    </dgm:pt>
    <dgm:pt modelId="{D67F17A7-DDB8-4B5C-BFDE-8DB12FE4BC9C}" type="sibTrans" cxnId="{9474AEDD-B6BD-4AD7-AA36-695A016B034B}">
      <dgm:prSet/>
      <dgm:spPr/>
      <dgm:t>
        <a:bodyPr/>
        <a:lstStyle/>
        <a:p>
          <a:endParaRPr lang="en-IN"/>
        </a:p>
      </dgm:t>
    </dgm:pt>
    <dgm:pt modelId="{75D3E2A0-0CF2-41B0-B480-80505FE97E37}">
      <dgm:prSet phldrT="[Text]" custT="1"/>
      <dgm:spPr/>
      <dgm:t>
        <a:bodyPr/>
        <a:lstStyle/>
        <a:p>
          <a:r>
            <a:rPr lang="en-IN" sz="2000" dirty="0"/>
            <a:t>MULTIPLE</a:t>
          </a:r>
        </a:p>
      </dgm:t>
    </dgm:pt>
    <dgm:pt modelId="{BEB42FB0-F597-4644-93A9-F4EED803064B}" type="parTrans" cxnId="{1E988AFE-10FC-4FFB-8B62-73D0F4E6C9FE}">
      <dgm:prSet/>
      <dgm:spPr/>
      <dgm:t>
        <a:bodyPr/>
        <a:lstStyle/>
        <a:p>
          <a:endParaRPr lang="en-IN"/>
        </a:p>
      </dgm:t>
    </dgm:pt>
    <dgm:pt modelId="{DD796472-AA26-4C74-8159-73B3AC90E18F}" type="sibTrans" cxnId="{1E988AFE-10FC-4FFB-8B62-73D0F4E6C9FE}">
      <dgm:prSet/>
      <dgm:spPr/>
      <dgm:t>
        <a:bodyPr/>
        <a:lstStyle/>
        <a:p>
          <a:endParaRPr lang="en-IN"/>
        </a:p>
      </dgm:t>
    </dgm:pt>
    <dgm:pt modelId="{AA91C48F-48CA-49D1-A00D-7D3F76055AA7}">
      <dgm:prSet phldrT="[Text]" custT="1"/>
      <dgm:spPr/>
      <dgm:t>
        <a:bodyPr/>
        <a:lstStyle/>
        <a:p>
          <a:r>
            <a:rPr lang="en-IN" sz="2000" dirty="0"/>
            <a:t>MULTIPATH</a:t>
          </a:r>
        </a:p>
      </dgm:t>
    </dgm:pt>
    <dgm:pt modelId="{E3BABE23-1874-4852-AA28-43E00411E0B2}" type="parTrans" cxnId="{BBD9687B-66AD-47DC-ADDF-E1281B507675}">
      <dgm:prSet/>
      <dgm:spPr/>
      <dgm:t>
        <a:bodyPr/>
        <a:lstStyle/>
        <a:p>
          <a:endParaRPr lang="en-IN"/>
        </a:p>
      </dgm:t>
    </dgm:pt>
    <dgm:pt modelId="{549423F5-965D-46AA-A02D-10A115F4E6C2}" type="sibTrans" cxnId="{BBD9687B-66AD-47DC-ADDF-E1281B507675}">
      <dgm:prSet/>
      <dgm:spPr/>
      <dgm:t>
        <a:bodyPr/>
        <a:lstStyle/>
        <a:p>
          <a:endParaRPr lang="en-IN"/>
        </a:p>
      </dgm:t>
    </dgm:pt>
    <dgm:pt modelId="{A6EC109B-201F-40CF-9555-A86B01983CBA}">
      <dgm:prSet custT="1"/>
      <dgm:spPr/>
      <dgm:t>
        <a:bodyPr/>
        <a:lstStyle/>
        <a:p>
          <a:r>
            <a:rPr lang="en-IN" sz="2000" dirty="0"/>
            <a:t>HIERAR-HICAL</a:t>
          </a:r>
        </a:p>
      </dgm:t>
    </dgm:pt>
    <dgm:pt modelId="{045D0B45-29F1-4F01-AD11-DD070BD3B0C5}" type="parTrans" cxnId="{F2D0B24C-39A8-4600-B424-48EC7E9C891D}">
      <dgm:prSet/>
      <dgm:spPr/>
      <dgm:t>
        <a:bodyPr/>
        <a:lstStyle/>
        <a:p>
          <a:endParaRPr lang="en-IN"/>
        </a:p>
      </dgm:t>
    </dgm:pt>
    <dgm:pt modelId="{4D8761CB-ECF8-470F-B0EF-D69BBFC47CC3}" type="sibTrans" cxnId="{F2D0B24C-39A8-4600-B424-48EC7E9C891D}">
      <dgm:prSet/>
      <dgm:spPr/>
      <dgm:t>
        <a:bodyPr/>
        <a:lstStyle/>
        <a:p>
          <a:endParaRPr lang="en-IN"/>
        </a:p>
      </dgm:t>
    </dgm:pt>
    <dgm:pt modelId="{D14B8797-9C76-4323-B2EE-B3F24A9EE545}">
      <dgm:prSet custT="1"/>
      <dgm:spPr/>
      <dgm:t>
        <a:bodyPr/>
        <a:lstStyle/>
        <a:p>
          <a:r>
            <a:rPr lang="en-IN" sz="2000" dirty="0"/>
            <a:t>MULTILEVEL</a:t>
          </a:r>
        </a:p>
      </dgm:t>
    </dgm:pt>
    <dgm:pt modelId="{C66EBE45-1EA3-480C-AEF8-0349BF58FCBB}" type="parTrans" cxnId="{82D8BF88-9D66-4D02-9904-DEE4263F301F}">
      <dgm:prSet/>
      <dgm:spPr/>
      <dgm:t>
        <a:bodyPr/>
        <a:lstStyle/>
        <a:p>
          <a:endParaRPr lang="en-IN"/>
        </a:p>
      </dgm:t>
    </dgm:pt>
    <dgm:pt modelId="{A98107AA-F537-46F5-9DC2-1E3307183B43}" type="sibTrans" cxnId="{82D8BF88-9D66-4D02-9904-DEE4263F301F}">
      <dgm:prSet/>
      <dgm:spPr/>
      <dgm:t>
        <a:bodyPr/>
        <a:lstStyle/>
        <a:p>
          <a:endParaRPr lang="en-IN"/>
        </a:p>
      </dgm:t>
    </dgm:pt>
    <dgm:pt modelId="{E768CDC2-7D19-4853-B33F-F2C6EE93F46E}">
      <dgm:prSet custT="1"/>
      <dgm:spPr/>
      <dgm:t>
        <a:bodyPr/>
        <a:lstStyle/>
        <a:p>
          <a:r>
            <a:rPr lang="en-IN" sz="2000" dirty="0"/>
            <a:t>HYBRID</a:t>
          </a:r>
        </a:p>
      </dgm:t>
    </dgm:pt>
    <dgm:pt modelId="{79E85F14-83B8-4847-B5D8-F7E608B35BA5}" type="parTrans" cxnId="{24864410-9163-42B2-B7A6-98FF0F371027}">
      <dgm:prSet/>
      <dgm:spPr/>
      <dgm:t>
        <a:bodyPr/>
        <a:lstStyle/>
        <a:p>
          <a:endParaRPr lang="en-IN"/>
        </a:p>
      </dgm:t>
    </dgm:pt>
    <dgm:pt modelId="{06B2EE55-492B-40CE-937D-0BF041ABD3FC}" type="sibTrans" cxnId="{24864410-9163-42B2-B7A6-98FF0F371027}">
      <dgm:prSet/>
      <dgm:spPr/>
      <dgm:t>
        <a:bodyPr/>
        <a:lstStyle/>
        <a:p>
          <a:endParaRPr lang="en-IN"/>
        </a:p>
      </dgm:t>
    </dgm:pt>
    <dgm:pt modelId="{4977910B-A725-4F35-8EDD-7D18BA3DECB7}" type="pres">
      <dgm:prSet presAssocID="{D75E914D-3495-40DD-86C4-C597C4E04A4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011953-58F0-414F-9F05-B414A74FA454}" type="pres">
      <dgm:prSet presAssocID="{551E3321-7E65-4CC9-8E9E-2AB9358F815B}" presName="centerShape" presStyleLbl="node0" presStyleIdx="0" presStyleCnt="1"/>
      <dgm:spPr/>
    </dgm:pt>
    <dgm:pt modelId="{3BAC60AB-AB45-47F7-8D6C-8E835D0707E1}" type="pres">
      <dgm:prSet presAssocID="{468DF96C-4C3B-4A44-8C02-D86E42111B6F}" presName="parTrans" presStyleLbl="sibTrans2D1" presStyleIdx="0" presStyleCnt="6"/>
      <dgm:spPr/>
    </dgm:pt>
    <dgm:pt modelId="{CA0FD0AC-FC36-4FF1-8096-223BF09DC51E}" type="pres">
      <dgm:prSet presAssocID="{468DF96C-4C3B-4A44-8C02-D86E42111B6F}" presName="connectorText" presStyleLbl="sibTrans2D1" presStyleIdx="0" presStyleCnt="6"/>
      <dgm:spPr/>
    </dgm:pt>
    <dgm:pt modelId="{F61FA5DE-B19E-4F8A-B674-8D79A6814EE3}" type="pres">
      <dgm:prSet presAssocID="{D5D1BF06-69C3-4246-A39B-59662104EB44}" presName="node" presStyleLbl="node1" presStyleIdx="0" presStyleCnt="6">
        <dgm:presLayoutVars>
          <dgm:bulletEnabled val="1"/>
        </dgm:presLayoutVars>
      </dgm:prSet>
      <dgm:spPr/>
    </dgm:pt>
    <dgm:pt modelId="{0B9B8E12-8F4A-45CF-95B4-592BFBD83F72}" type="pres">
      <dgm:prSet presAssocID="{BEB42FB0-F597-4644-93A9-F4EED803064B}" presName="parTrans" presStyleLbl="sibTrans2D1" presStyleIdx="1" presStyleCnt="6"/>
      <dgm:spPr/>
    </dgm:pt>
    <dgm:pt modelId="{D41A373E-EF84-4B78-9D87-04F271C758B7}" type="pres">
      <dgm:prSet presAssocID="{BEB42FB0-F597-4644-93A9-F4EED803064B}" presName="connectorText" presStyleLbl="sibTrans2D1" presStyleIdx="1" presStyleCnt="6"/>
      <dgm:spPr/>
    </dgm:pt>
    <dgm:pt modelId="{8265A9F8-14DB-44A2-9DBD-F46944AEF3EC}" type="pres">
      <dgm:prSet presAssocID="{75D3E2A0-0CF2-41B0-B480-80505FE97E37}" presName="node" presStyleLbl="node1" presStyleIdx="1" presStyleCnt="6">
        <dgm:presLayoutVars>
          <dgm:bulletEnabled val="1"/>
        </dgm:presLayoutVars>
      </dgm:prSet>
      <dgm:spPr/>
    </dgm:pt>
    <dgm:pt modelId="{185E67B0-E3C4-4F5F-88C6-EF9E8A39E1A2}" type="pres">
      <dgm:prSet presAssocID="{045D0B45-29F1-4F01-AD11-DD070BD3B0C5}" presName="parTrans" presStyleLbl="sibTrans2D1" presStyleIdx="2" presStyleCnt="6"/>
      <dgm:spPr/>
    </dgm:pt>
    <dgm:pt modelId="{C8180374-6CBF-4949-AF8C-FA3F5A099B83}" type="pres">
      <dgm:prSet presAssocID="{045D0B45-29F1-4F01-AD11-DD070BD3B0C5}" presName="connectorText" presStyleLbl="sibTrans2D1" presStyleIdx="2" presStyleCnt="6"/>
      <dgm:spPr/>
    </dgm:pt>
    <dgm:pt modelId="{7F0221E6-B53B-46DE-9CD7-3F71EE3343A2}" type="pres">
      <dgm:prSet presAssocID="{A6EC109B-201F-40CF-9555-A86B01983CBA}" presName="node" presStyleLbl="node1" presStyleIdx="2" presStyleCnt="6">
        <dgm:presLayoutVars>
          <dgm:bulletEnabled val="1"/>
        </dgm:presLayoutVars>
      </dgm:prSet>
      <dgm:spPr/>
    </dgm:pt>
    <dgm:pt modelId="{3E8F6F04-3334-4E3D-A9E1-0BADA00915C2}" type="pres">
      <dgm:prSet presAssocID="{C66EBE45-1EA3-480C-AEF8-0349BF58FCBB}" presName="parTrans" presStyleLbl="sibTrans2D1" presStyleIdx="3" presStyleCnt="6"/>
      <dgm:spPr/>
    </dgm:pt>
    <dgm:pt modelId="{9E4ECC67-74ED-4569-BA9D-8BCAE857321C}" type="pres">
      <dgm:prSet presAssocID="{C66EBE45-1EA3-480C-AEF8-0349BF58FCBB}" presName="connectorText" presStyleLbl="sibTrans2D1" presStyleIdx="3" presStyleCnt="6"/>
      <dgm:spPr/>
    </dgm:pt>
    <dgm:pt modelId="{CCF295D5-B952-4E1A-A456-A3ECB86999D4}" type="pres">
      <dgm:prSet presAssocID="{D14B8797-9C76-4323-B2EE-B3F24A9EE545}" presName="node" presStyleLbl="node1" presStyleIdx="3" presStyleCnt="6">
        <dgm:presLayoutVars>
          <dgm:bulletEnabled val="1"/>
        </dgm:presLayoutVars>
      </dgm:prSet>
      <dgm:spPr/>
    </dgm:pt>
    <dgm:pt modelId="{95C1C51A-1227-4ED5-A643-0DCC75620D7E}" type="pres">
      <dgm:prSet presAssocID="{79E85F14-83B8-4847-B5D8-F7E608B35BA5}" presName="parTrans" presStyleLbl="sibTrans2D1" presStyleIdx="4" presStyleCnt="6"/>
      <dgm:spPr/>
    </dgm:pt>
    <dgm:pt modelId="{A224DF3F-8FA4-4988-B54B-C1518F285C4D}" type="pres">
      <dgm:prSet presAssocID="{79E85F14-83B8-4847-B5D8-F7E608B35BA5}" presName="connectorText" presStyleLbl="sibTrans2D1" presStyleIdx="4" presStyleCnt="6"/>
      <dgm:spPr/>
    </dgm:pt>
    <dgm:pt modelId="{36428773-DA75-41A4-B800-3A75A2067466}" type="pres">
      <dgm:prSet presAssocID="{E768CDC2-7D19-4853-B33F-F2C6EE93F46E}" presName="node" presStyleLbl="node1" presStyleIdx="4" presStyleCnt="6">
        <dgm:presLayoutVars>
          <dgm:bulletEnabled val="1"/>
        </dgm:presLayoutVars>
      </dgm:prSet>
      <dgm:spPr/>
    </dgm:pt>
    <dgm:pt modelId="{89667FD1-5AA4-4EB3-A1A6-AD93B58CDC10}" type="pres">
      <dgm:prSet presAssocID="{E3BABE23-1874-4852-AA28-43E00411E0B2}" presName="parTrans" presStyleLbl="sibTrans2D1" presStyleIdx="5" presStyleCnt="6"/>
      <dgm:spPr/>
    </dgm:pt>
    <dgm:pt modelId="{D1EF7E58-BCA0-4AF6-92BB-1742A53F621C}" type="pres">
      <dgm:prSet presAssocID="{E3BABE23-1874-4852-AA28-43E00411E0B2}" presName="connectorText" presStyleLbl="sibTrans2D1" presStyleIdx="5" presStyleCnt="6"/>
      <dgm:spPr/>
    </dgm:pt>
    <dgm:pt modelId="{1FF8279B-266C-427F-A310-29DDCEBBC73E}" type="pres">
      <dgm:prSet presAssocID="{AA91C48F-48CA-49D1-A00D-7D3F76055AA7}" presName="node" presStyleLbl="node1" presStyleIdx="5" presStyleCnt="6">
        <dgm:presLayoutVars>
          <dgm:bulletEnabled val="1"/>
        </dgm:presLayoutVars>
      </dgm:prSet>
      <dgm:spPr/>
    </dgm:pt>
  </dgm:ptLst>
  <dgm:cxnLst>
    <dgm:cxn modelId="{E208330B-9B26-443B-B148-25213BD2CF7B}" type="presOf" srcId="{D5D1BF06-69C3-4246-A39B-59662104EB44}" destId="{F61FA5DE-B19E-4F8A-B674-8D79A6814EE3}" srcOrd="0" destOrd="0" presId="urn:microsoft.com/office/officeart/2005/8/layout/radial5"/>
    <dgm:cxn modelId="{24864410-9163-42B2-B7A6-98FF0F371027}" srcId="{551E3321-7E65-4CC9-8E9E-2AB9358F815B}" destId="{E768CDC2-7D19-4853-B33F-F2C6EE93F46E}" srcOrd="4" destOrd="0" parTransId="{79E85F14-83B8-4847-B5D8-F7E608B35BA5}" sibTransId="{06B2EE55-492B-40CE-937D-0BF041ABD3FC}"/>
    <dgm:cxn modelId="{5224F43A-32DB-412F-94E8-127EE5217CC3}" type="presOf" srcId="{045D0B45-29F1-4F01-AD11-DD070BD3B0C5}" destId="{C8180374-6CBF-4949-AF8C-FA3F5A099B83}" srcOrd="1" destOrd="0" presId="urn:microsoft.com/office/officeart/2005/8/layout/radial5"/>
    <dgm:cxn modelId="{C87EB83D-C555-40B3-A191-1E7DCB737284}" type="presOf" srcId="{BEB42FB0-F597-4644-93A9-F4EED803064B}" destId="{D41A373E-EF84-4B78-9D87-04F271C758B7}" srcOrd="1" destOrd="0" presId="urn:microsoft.com/office/officeart/2005/8/layout/radial5"/>
    <dgm:cxn modelId="{8BE7CE67-CC87-450E-94E9-C3C63DD9F877}" type="presOf" srcId="{75D3E2A0-0CF2-41B0-B480-80505FE97E37}" destId="{8265A9F8-14DB-44A2-9DBD-F46944AEF3EC}" srcOrd="0" destOrd="0" presId="urn:microsoft.com/office/officeart/2005/8/layout/radial5"/>
    <dgm:cxn modelId="{F2D0B24C-39A8-4600-B424-48EC7E9C891D}" srcId="{551E3321-7E65-4CC9-8E9E-2AB9358F815B}" destId="{A6EC109B-201F-40CF-9555-A86B01983CBA}" srcOrd="2" destOrd="0" parTransId="{045D0B45-29F1-4F01-AD11-DD070BD3B0C5}" sibTransId="{4D8761CB-ECF8-470F-B0EF-D69BBFC47CC3}"/>
    <dgm:cxn modelId="{17FE6F6F-DC2C-4E46-8108-1A9C506BE681}" type="presOf" srcId="{E3BABE23-1874-4852-AA28-43E00411E0B2}" destId="{D1EF7E58-BCA0-4AF6-92BB-1742A53F621C}" srcOrd="1" destOrd="0" presId="urn:microsoft.com/office/officeart/2005/8/layout/radial5"/>
    <dgm:cxn modelId="{12086B54-5B31-4E77-B8EB-66515155DEF6}" type="presOf" srcId="{E768CDC2-7D19-4853-B33F-F2C6EE93F46E}" destId="{36428773-DA75-41A4-B800-3A75A2067466}" srcOrd="0" destOrd="0" presId="urn:microsoft.com/office/officeart/2005/8/layout/radial5"/>
    <dgm:cxn modelId="{BE231E75-B721-4018-8286-980E34BCDFE4}" type="presOf" srcId="{C66EBE45-1EA3-480C-AEF8-0349BF58FCBB}" destId="{9E4ECC67-74ED-4569-BA9D-8BCAE857321C}" srcOrd="1" destOrd="0" presId="urn:microsoft.com/office/officeart/2005/8/layout/radial5"/>
    <dgm:cxn modelId="{2A194157-C0C9-4B09-89A3-C0E4E286C7B6}" type="presOf" srcId="{468DF96C-4C3B-4A44-8C02-D86E42111B6F}" destId="{CA0FD0AC-FC36-4FF1-8096-223BF09DC51E}" srcOrd="1" destOrd="0" presId="urn:microsoft.com/office/officeart/2005/8/layout/radial5"/>
    <dgm:cxn modelId="{BBD9687B-66AD-47DC-ADDF-E1281B507675}" srcId="{551E3321-7E65-4CC9-8E9E-2AB9358F815B}" destId="{AA91C48F-48CA-49D1-A00D-7D3F76055AA7}" srcOrd="5" destOrd="0" parTransId="{E3BABE23-1874-4852-AA28-43E00411E0B2}" sibTransId="{549423F5-965D-46AA-A02D-10A115F4E6C2}"/>
    <dgm:cxn modelId="{82D8BF88-9D66-4D02-9904-DEE4263F301F}" srcId="{551E3321-7E65-4CC9-8E9E-2AB9358F815B}" destId="{D14B8797-9C76-4323-B2EE-B3F24A9EE545}" srcOrd="3" destOrd="0" parTransId="{C66EBE45-1EA3-480C-AEF8-0349BF58FCBB}" sibTransId="{A98107AA-F537-46F5-9DC2-1E3307183B43}"/>
    <dgm:cxn modelId="{BC1B928E-DE40-4C68-9A1E-632F956AD449}" type="presOf" srcId="{468DF96C-4C3B-4A44-8C02-D86E42111B6F}" destId="{3BAC60AB-AB45-47F7-8D6C-8E835D0707E1}" srcOrd="0" destOrd="0" presId="urn:microsoft.com/office/officeart/2005/8/layout/radial5"/>
    <dgm:cxn modelId="{AD52FE97-F431-4BB9-A8A3-658524B5A083}" type="presOf" srcId="{79E85F14-83B8-4847-B5D8-F7E608B35BA5}" destId="{95C1C51A-1227-4ED5-A643-0DCC75620D7E}" srcOrd="0" destOrd="0" presId="urn:microsoft.com/office/officeart/2005/8/layout/radial5"/>
    <dgm:cxn modelId="{5803F69C-F61C-405C-9B49-95389D3F95CB}" type="presOf" srcId="{A6EC109B-201F-40CF-9555-A86B01983CBA}" destId="{7F0221E6-B53B-46DE-9CD7-3F71EE3343A2}" srcOrd="0" destOrd="0" presId="urn:microsoft.com/office/officeart/2005/8/layout/radial5"/>
    <dgm:cxn modelId="{68C3759D-089D-41BF-84F7-D6D0A30A76DB}" type="presOf" srcId="{D75E914D-3495-40DD-86C4-C597C4E04A4C}" destId="{4977910B-A725-4F35-8EDD-7D18BA3DECB7}" srcOrd="0" destOrd="0" presId="urn:microsoft.com/office/officeart/2005/8/layout/radial5"/>
    <dgm:cxn modelId="{BE2280A4-17D2-4393-885F-231578853B52}" type="presOf" srcId="{045D0B45-29F1-4F01-AD11-DD070BD3B0C5}" destId="{185E67B0-E3C4-4F5F-88C6-EF9E8A39E1A2}" srcOrd="0" destOrd="0" presId="urn:microsoft.com/office/officeart/2005/8/layout/radial5"/>
    <dgm:cxn modelId="{6E4E85B2-2E51-4C90-A201-54ED8057A089}" type="presOf" srcId="{BEB42FB0-F597-4644-93A9-F4EED803064B}" destId="{0B9B8E12-8F4A-45CF-95B4-592BFBD83F72}" srcOrd="0" destOrd="0" presId="urn:microsoft.com/office/officeart/2005/8/layout/radial5"/>
    <dgm:cxn modelId="{9F33A0B9-237A-4D1A-8238-2D2127B0D54D}" type="presOf" srcId="{D14B8797-9C76-4323-B2EE-B3F24A9EE545}" destId="{CCF295D5-B952-4E1A-A456-A3ECB86999D4}" srcOrd="0" destOrd="0" presId="urn:microsoft.com/office/officeart/2005/8/layout/radial5"/>
    <dgm:cxn modelId="{AA9B17BE-C390-493E-A2AD-A8D327C0DBE3}" srcId="{D75E914D-3495-40DD-86C4-C597C4E04A4C}" destId="{551E3321-7E65-4CC9-8E9E-2AB9358F815B}" srcOrd="0" destOrd="0" parTransId="{C130D742-DBB2-480C-94E8-E17715EAFB01}" sibTransId="{DEB5B75D-17A7-42FD-806A-628C94613650}"/>
    <dgm:cxn modelId="{99C5DDCC-C3D1-47BA-A51C-79B92D44708C}" type="presOf" srcId="{E3BABE23-1874-4852-AA28-43E00411E0B2}" destId="{89667FD1-5AA4-4EB3-A1A6-AD93B58CDC10}" srcOrd="0" destOrd="0" presId="urn:microsoft.com/office/officeart/2005/8/layout/radial5"/>
    <dgm:cxn modelId="{5FBAF2D4-60FB-49CB-A576-6886AFAA58A4}" type="presOf" srcId="{551E3321-7E65-4CC9-8E9E-2AB9358F815B}" destId="{AD011953-58F0-414F-9F05-B414A74FA454}" srcOrd="0" destOrd="0" presId="urn:microsoft.com/office/officeart/2005/8/layout/radial5"/>
    <dgm:cxn modelId="{9474AEDD-B6BD-4AD7-AA36-695A016B034B}" srcId="{551E3321-7E65-4CC9-8E9E-2AB9358F815B}" destId="{D5D1BF06-69C3-4246-A39B-59662104EB44}" srcOrd="0" destOrd="0" parTransId="{468DF96C-4C3B-4A44-8C02-D86E42111B6F}" sibTransId="{D67F17A7-DDB8-4B5C-BFDE-8DB12FE4BC9C}"/>
    <dgm:cxn modelId="{310F28EA-753F-44E5-B9B0-485F95B9994E}" type="presOf" srcId="{79E85F14-83B8-4847-B5D8-F7E608B35BA5}" destId="{A224DF3F-8FA4-4988-B54B-C1518F285C4D}" srcOrd="1" destOrd="0" presId="urn:microsoft.com/office/officeart/2005/8/layout/radial5"/>
    <dgm:cxn modelId="{357CA9F2-6F4F-49C6-BE90-C486FC4F367F}" type="presOf" srcId="{C66EBE45-1EA3-480C-AEF8-0349BF58FCBB}" destId="{3E8F6F04-3334-4E3D-A9E1-0BADA00915C2}" srcOrd="0" destOrd="0" presId="urn:microsoft.com/office/officeart/2005/8/layout/radial5"/>
    <dgm:cxn modelId="{1E988AFE-10FC-4FFB-8B62-73D0F4E6C9FE}" srcId="{551E3321-7E65-4CC9-8E9E-2AB9358F815B}" destId="{75D3E2A0-0CF2-41B0-B480-80505FE97E37}" srcOrd="1" destOrd="0" parTransId="{BEB42FB0-F597-4644-93A9-F4EED803064B}" sibTransId="{DD796472-AA26-4C74-8159-73B3AC90E18F}"/>
    <dgm:cxn modelId="{A3915FFF-25A8-46B4-9990-78E4C738C9C5}" type="presOf" srcId="{AA91C48F-48CA-49D1-A00D-7D3F76055AA7}" destId="{1FF8279B-266C-427F-A310-29DDCEBBC73E}" srcOrd="0" destOrd="0" presId="urn:microsoft.com/office/officeart/2005/8/layout/radial5"/>
    <dgm:cxn modelId="{1E648E80-7767-45DA-82D3-B65B0F6111A1}" type="presParOf" srcId="{4977910B-A725-4F35-8EDD-7D18BA3DECB7}" destId="{AD011953-58F0-414F-9F05-B414A74FA454}" srcOrd="0" destOrd="0" presId="urn:microsoft.com/office/officeart/2005/8/layout/radial5"/>
    <dgm:cxn modelId="{E3A13EB6-9C64-4905-B5C6-852DEC7A489F}" type="presParOf" srcId="{4977910B-A725-4F35-8EDD-7D18BA3DECB7}" destId="{3BAC60AB-AB45-47F7-8D6C-8E835D0707E1}" srcOrd="1" destOrd="0" presId="urn:microsoft.com/office/officeart/2005/8/layout/radial5"/>
    <dgm:cxn modelId="{49ED027F-2A4F-4C0F-AB69-A00C56C4288C}" type="presParOf" srcId="{3BAC60AB-AB45-47F7-8D6C-8E835D0707E1}" destId="{CA0FD0AC-FC36-4FF1-8096-223BF09DC51E}" srcOrd="0" destOrd="0" presId="urn:microsoft.com/office/officeart/2005/8/layout/radial5"/>
    <dgm:cxn modelId="{B5FB0250-6E84-4904-A122-AC52078E46E0}" type="presParOf" srcId="{4977910B-A725-4F35-8EDD-7D18BA3DECB7}" destId="{F61FA5DE-B19E-4F8A-B674-8D79A6814EE3}" srcOrd="2" destOrd="0" presId="urn:microsoft.com/office/officeart/2005/8/layout/radial5"/>
    <dgm:cxn modelId="{B2450DBD-E41F-45CC-A61F-18E432973F15}" type="presParOf" srcId="{4977910B-A725-4F35-8EDD-7D18BA3DECB7}" destId="{0B9B8E12-8F4A-45CF-95B4-592BFBD83F72}" srcOrd="3" destOrd="0" presId="urn:microsoft.com/office/officeart/2005/8/layout/radial5"/>
    <dgm:cxn modelId="{A0B71996-8AC2-4678-9966-43841EC4B0B2}" type="presParOf" srcId="{0B9B8E12-8F4A-45CF-95B4-592BFBD83F72}" destId="{D41A373E-EF84-4B78-9D87-04F271C758B7}" srcOrd="0" destOrd="0" presId="urn:microsoft.com/office/officeart/2005/8/layout/radial5"/>
    <dgm:cxn modelId="{4ED4C581-9001-42CA-A7A2-B1BDEBB79D9F}" type="presParOf" srcId="{4977910B-A725-4F35-8EDD-7D18BA3DECB7}" destId="{8265A9F8-14DB-44A2-9DBD-F46944AEF3EC}" srcOrd="4" destOrd="0" presId="urn:microsoft.com/office/officeart/2005/8/layout/radial5"/>
    <dgm:cxn modelId="{63DD6BD5-F751-4A5F-A881-877D977A93E5}" type="presParOf" srcId="{4977910B-A725-4F35-8EDD-7D18BA3DECB7}" destId="{185E67B0-E3C4-4F5F-88C6-EF9E8A39E1A2}" srcOrd="5" destOrd="0" presId="urn:microsoft.com/office/officeart/2005/8/layout/radial5"/>
    <dgm:cxn modelId="{7CB15BF2-6E36-4FB1-BB5D-A51080890533}" type="presParOf" srcId="{185E67B0-E3C4-4F5F-88C6-EF9E8A39E1A2}" destId="{C8180374-6CBF-4949-AF8C-FA3F5A099B83}" srcOrd="0" destOrd="0" presId="urn:microsoft.com/office/officeart/2005/8/layout/radial5"/>
    <dgm:cxn modelId="{24C4FA36-D65A-4027-BB0F-75E7DEF953A4}" type="presParOf" srcId="{4977910B-A725-4F35-8EDD-7D18BA3DECB7}" destId="{7F0221E6-B53B-46DE-9CD7-3F71EE3343A2}" srcOrd="6" destOrd="0" presId="urn:microsoft.com/office/officeart/2005/8/layout/radial5"/>
    <dgm:cxn modelId="{144C4F4F-2796-4779-A52A-A6B8A38C8861}" type="presParOf" srcId="{4977910B-A725-4F35-8EDD-7D18BA3DECB7}" destId="{3E8F6F04-3334-4E3D-A9E1-0BADA00915C2}" srcOrd="7" destOrd="0" presId="urn:microsoft.com/office/officeart/2005/8/layout/radial5"/>
    <dgm:cxn modelId="{96F5EDA9-6C99-4843-ABC2-4CDE013DE9F6}" type="presParOf" srcId="{3E8F6F04-3334-4E3D-A9E1-0BADA00915C2}" destId="{9E4ECC67-74ED-4569-BA9D-8BCAE857321C}" srcOrd="0" destOrd="0" presId="urn:microsoft.com/office/officeart/2005/8/layout/radial5"/>
    <dgm:cxn modelId="{6817BA73-871A-44FB-8793-3944288838B4}" type="presParOf" srcId="{4977910B-A725-4F35-8EDD-7D18BA3DECB7}" destId="{CCF295D5-B952-4E1A-A456-A3ECB86999D4}" srcOrd="8" destOrd="0" presId="urn:microsoft.com/office/officeart/2005/8/layout/radial5"/>
    <dgm:cxn modelId="{587C60B8-BE5F-4130-B0A7-1A7A9BCB965F}" type="presParOf" srcId="{4977910B-A725-4F35-8EDD-7D18BA3DECB7}" destId="{95C1C51A-1227-4ED5-A643-0DCC75620D7E}" srcOrd="9" destOrd="0" presId="urn:microsoft.com/office/officeart/2005/8/layout/radial5"/>
    <dgm:cxn modelId="{9C31BC7B-F6B1-4CF6-9BE8-904B961E2778}" type="presParOf" srcId="{95C1C51A-1227-4ED5-A643-0DCC75620D7E}" destId="{A224DF3F-8FA4-4988-B54B-C1518F285C4D}" srcOrd="0" destOrd="0" presId="urn:microsoft.com/office/officeart/2005/8/layout/radial5"/>
    <dgm:cxn modelId="{527A3D71-920D-48D7-A4D3-87625B2C19A3}" type="presParOf" srcId="{4977910B-A725-4F35-8EDD-7D18BA3DECB7}" destId="{36428773-DA75-41A4-B800-3A75A2067466}" srcOrd="10" destOrd="0" presId="urn:microsoft.com/office/officeart/2005/8/layout/radial5"/>
    <dgm:cxn modelId="{14D91155-A820-43B3-8924-DC6D19B0C568}" type="presParOf" srcId="{4977910B-A725-4F35-8EDD-7D18BA3DECB7}" destId="{89667FD1-5AA4-4EB3-A1A6-AD93B58CDC10}" srcOrd="11" destOrd="0" presId="urn:microsoft.com/office/officeart/2005/8/layout/radial5"/>
    <dgm:cxn modelId="{FE388CA9-5AC1-442D-9C6A-85180723E2A6}" type="presParOf" srcId="{89667FD1-5AA4-4EB3-A1A6-AD93B58CDC10}" destId="{D1EF7E58-BCA0-4AF6-92BB-1742A53F621C}" srcOrd="0" destOrd="0" presId="urn:microsoft.com/office/officeart/2005/8/layout/radial5"/>
    <dgm:cxn modelId="{C26691A8-6686-440B-8F36-D23E4591DB51}" type="presParOf" srcId="{4977910B-A725-4F35-8EDD-7D18BA3DECB7}" destId="{1FF8279B-266C-427F-A310-29DDCEBBC73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F6D777-4BFE-4E56-A38A-147632E42038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5" csCatId="colorful" phldr="1"/>
      <dgm:spPr/>
    </dgm:pt>
    <dgm:pt modelId="{94B3F3F7-B383-47A4-87C8-09D195247B59}">
      <dgm:prSet phldrT="[Text]"/>
      <dgm:spPr/>
      <dgm:t>
        <a:bodyPr/>
        <a:lstStyle/>
        <a:p>
          <a:r>
            <a:rPr lang="en-IN" dirty="0"/>
            <a:t>Keyword Must Be Used</a:t>
          </a:r>
        </a:p>
      </dgm:t>
    </dgm:pt>
    <dgm:pt modelId="{F233E3AD-18CE-44E5-B4AA-25A69C7C3E93}" type="parTrans" cxnId="{A2157073-A10F-4580-8555-34CF85E88A86}">
      <dgm:prSet/>
      <dgm:spPr/>
      <dgm:t>
        <a:bodyPr/>
        <a:lstStyle/>
        <a:p>
          <a:endParaRPr lang="en-IN"/>
        </a:p>
      </dgm:t>
    </dgm:pt>
    <dgm:pt modelId="{2772EFC0-B32B-4DBA-8CDE-29F53183E53D}" type="sibTrans" cxnId="{A2157073-A10F-4580-8555-34CF85E88A86}">
      <dgm:prSet/>
      <dgm:spPr/>
      <dgm:t>
        <a:bodyPr/>
        <a:lstStyle/>
        <a:p>
          <a:endParaRPr lang="en-IN"/>
        </a:p>
      </dgm:t>
    </dgm:pt>
    <dgm:pt modelId="{D22E1E11-638D-471A-A348-FA6BFED31E53}">
      <dgm:prSet phldrT="[Text]"/>
      <dgm:spPr/>
      <dgm:t>
        <a:bodyPr/>
        <a:lstStyle/>
        <a:p>
          <a:r>
            <a:rPr lang="en-IN" dirty="0"/>
            <a:t>Derived Class name Must Be Given</a:t>
          </a:r>
        </a:p>
      </dgm:t>
    </dgm:pt>
    <dgm:pt modelId="{54CCB5F4-B8EC-42EE-9C2D-7E101C2AA3BD}" type="parTrans" cxnId="{968AF0CB-CF15-43A2-A651-0B834BBEC338}">
      <dgm:prSet/>
      <dgm:spPr/>
      <dgm:t>
        <a:bodyPr/>
        <a:lstStyle/>
        <a:p>
          <a:endParaRPr lang="en-IN"/>
        </a:p>
      </dgm:t>
    </dgm:pt>
    <dgm:pt modelId="{8DE53B30-A496-417B-8BB9-757C18E4566A}" type="sibTrans" cxnId="{968AF0CB-CF15-43A2-A651-0B834BBEC338}">
      <dgm:prSet/>
      <dgm:spPr/>
      <dgm:t>
        <a:bodyPr/>
        <a:lstStyle/>
        <a:p>
          <a:endParaRPr lang="en-IN"/>
        </a:p>
      </dgm:t>
    </dgm:pt>
    <dgm:pt modelId="{F57DDB98-E730-4A11-AD03-FC7DE262BBB8}">
      <dgm:prSet/>
      <dgm:spPr/>
      <dgm:t>
        <a:bodyPr/>
        <a:lstStyle/>
        <a:p>
          <a:r>
            <a:rPr lang="en-IN" dirty="0"/>
            <a:t>Syntax</a:t>
          </a:r>
        </a:p>
        <a:p>
          <a:r>
            <a:rPr lang="en-IN" dirty="0"/>
            <a:t>(Rules)</a:t>
          </a:r>
        </a:p>
      </dgm:t>
    </dgm:pt>
    <dgm:pt modelId="{6C375AE2-5531-49A5-92E0-45A005A56A54}" type="parTrans" cxnId="{DF1A0B14-04FE-444F-A582-9A57AA6051E2}">
      <dgm:prSet/>
      <dgm:spPr/>
      <dgm:t>
        <a:bodyPr/>
        <a:lstStyle/>
        <a:p>
          <a:endParaRPr lang="en-IN"/>
        </a:p>
      </dgm:t>
    </dgm:pt>
    <dgm:pt modelId="{D9732F8D-A303-4B85-876D-67683B767EAB}" type="sibTrans" cxnId="{DF1A0B14-04FE-444F-A582-9A57AA6051E2}">
      <dgm:prSet/>
      <dgm:spPr/>
      <dgm:t>
        <a:bodyPr/>
        <a:lstStyle/>
        <a:p>
          <a:endParaRPr lang="en-IN"/>
        </a:p>
      </dgm:t>
    </dgm:pt>
    <dgm:pt modelId="{E4302C30-7381-4B72-A930-EFF0A92F69A4}">
      <dgm:prSet/>
      <dgm:spPr/>
      <dgm:t>
        <a:bodyPr/>
        <a:lstStyle/>
        <a:p>
          <a:r>
            <a:rPr lang="en-US"/>
            <a:t>When a class inherits the property of a class it means it access all the data member and member  function of that class except private element.</a:t>
          </a:r>
          <a:endParaRPr lang="en-IN"/>
        </a:p>
      </dgm:t>
    </dgm:pt>
    <dgm:pt modelId="{6F704327-F279-467B-ABA9-DC26ABC55135}" type="parTrans" cxnId="{73832D60-C9BD-4AC5-8347-806BFF5D3861}">
      <dgm:prSet/>
      <dgm:spPr/>
      <dgm:t>
        <a:bodyPr/>
        <a:lstStyle/>
        <a:p>
          <a:endParaRPr lang="en-IN"/>
        </a:p>
      </dgm:t>
    </dgm:pt>
    <dgm:pt modelId="{F27DED28-93CB-4D6F-8929-9C51AA34DEF8}" type="sibTrans" cxnId="{73832D60-C9BD-4AC5-8347-806BFF5D3861}">
      <dgm:prSet/>
      <dgm:spPr/>
      <dgm:t>
        <a:bodyPr/>
        <a:lstStyle/>
        <a:p>
          <a:endParaRPr lang="en-IN"/>
        </a:p>
      </dgm:t>
    </dgm:pt>
    <dgm:pt modelId="{B43028C0-57FA-481C-989B-D922B91E565A}" type="pres">
      <dgm:prSet presAssocID="{43F6D777-4BFE-4E56-A38A-147632E42038}" presName="Name0" presStyleCnt="0">
        <dgm:presLayoutVars>
          <dgm:dir/>
          <dgm:resizeHandles val="exact"/>
        </dgm:presLayoutVars>
      </dgm:prSet>
      <dgm:spPr/>
    </dgm:pt>
    <dgm:pt modelId="{4FD8A562-EDD2-4BCD-BA18-B437D15917A4}" type="pres">
      <dgm:prSet presAssocID="{43F6D777-4BFE-4E56-A38A-147632E42038}" presName="vNodes" presStyleCnt="0"/>
      <dgm:spPr/>
    </dgm:pt>
    <dgm:pt modelId="{5D90FB17-3142-452B-8970-764844568A8B}" type="pres">
      <dgm:prSet presAssocID="{E4302C30-7381-4B72-A930-EFF0A92F69A4}" presName="node" presStyleLbl="node1" presStyleIdx="0" presStyleCnt="4" custScaleX="200870" custScaleY="253494">
        <dgm:presLayoutVars>
          <dgm:bulletEnabled val="1"/>
        </dgm:presLayoutVars>
      </dgm:prSet>
      <dgm:spPr/>
    </dgm:pt>
    <dgm:pt modelId="{AA07FCB6-07C7-4252-9782-B74B3B59D66B}" type="pres">
      <dgm:prSet presAssocID="{F27DED28-93CB-4D6F-8929-9C51AA34DEF8}" presName="spacerT" presStyleCnt="0"/>
      <dgm:spPr/>
    </dgm:pt>
    <dgm:pt modelId="{F97C07FA-F030-443C-B8F6-4E0A3452E87D}" type="pres">
      <dgm:prSet presAssocID="{F27DED28-93CB-4D6F-8929-9C51AA34DEF8}" presName="sibTrans" presStyleLbl="sibTrans2D1" presStyleIdx="0" presStyleCnt="3"/>
      <dgm:spPr/>
    </dgm:pt>
    <dgm:pt modelId="{04D7E8A9-D3E0-4CB6-AAE4-75A5EB2CE107}" type="pres">
      <dgm:prSet presAssocID="{F27DED28-93CB-4D6F-8929-9C51AA34DEF8}" presName="spacerB" presStyleCnt="0"/>
      <dgm:spPr/>
    </dgm:pt>
    <dgm:pt modelId="{F4BF09DF-8E56-4EEC-8CC6-0FAB8D87B9FE}" type="pres">
      <dgm:prSet presAssocID="{94B3F3F7-B383-47A4-87C8-09D195247B59}" presName="node" presStyleLbl="node1" presStyleIdx="1" presStyleCnt="4">
        <dgm:presLayoutVars>
          <dgm:bulletEnabled val="1"/>
        </dgm:presLayoutVars>
      </dgm:prSet>
      <dgm:spPr/>
    </dgm:pt>
    <dgm:pt modelId="{10EA1B3E-AC59-4A22-BD20-C57D7C203F3D}" type="pres">
      <dgm:prSet presAssocID="{2772EFC0-B32B-4DBA-8CDE-29F53183E53D}" presName="spacerT" presStyleCnt="0"/>
      <dgm:spPr/>
    </dgm:pt>
    <dgm:pt modelId="{CC834D9C-A4AC-4BAB-9892-581A5EB3BFB4}" type="pres">
      <dgm:prSet presAssocID="{2772EFC0-B32B-4DBA-8CDE-29F53183E53D}" presName="sibTrans" presStyleLbl="sibTrans2D1" presStyleIdx="1" presStyleCnt="3"/>
      <dgm:spPr/>
    </dgm:pt>
    <dgm:pt modelId="{F87B0F16-2EE6-40DC-9839-97CE4DA1D5C8}" type="pres">
      <dgm:prSet presAssocID="{2772EFC0-B32B-4DBA-8CDE-29F53183E53D}" presName="spacerB" presStyleCnt="0"/>
      <dgm:spPr/>
    </dgm:pt>
    <dgm:pt modelId="{08A3D0E8-2C0B-4DC2-A54C-32253B5FF5EE}" type="pres">
      <dgm:prSet presAssocID="{D22E1E11-638D-471A-A348-FA6BFED31E53}" presName="node" presStyleLbl="node1" presStyleIdx="2" presStyleCnt="4">
        <dgm:presLayoutVars>
          <dgm:bulletEnabled val="1"/>
        </dgm:presLayoutVars>
      </dgm:prSet>
      <dgm:spPr/>
    </dgm:pt>
    <dgm:pt modelId="{456EC896-68AD-4499-A4C5-71532082EA4B}" type="pres">
      <dgm:prSet presAssocID="{43F6D777-4BFE-4E56-A38A-147632E42038}" presName="sibTransLast" presStyleLbl="sibTrans2D1" presStyleIdx="2" presStyleCnt="3"/>
      <dgm:spPr/>
    </dgm:pt>
    <dgm:pt modelId="{D5AC0EEA-DEA4-45C5-949D-BBD7A61E3D78}" type="pres">
      <dgm:prSet presAssocID="{43F6D777-4BFE-4E56-A38A-147632E42038}" presName="connectorText" presStyleLbl="sibTrans2D1" presStyleIdx="2" presStyleCnt="3"/>
      <dgm:spPr/>
    </dgm:pt>
    <dgm:pt modelId="{86E1D2BF-9AC9-4FCD-9315-B14100E5B158}" type="pres">
      <dgm:prSet presAssocID="{43F6D777-4BFE-4E56-A38A-147632E42038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DF1A0B14-04FE-444F-A582-9A57AA6051E2}" srcId="{43F6D777-4BFE-4E56-A38A-147632E42038}" destId="{F57DDB98-E730-4A11-AD03-FC7DE262BBB8}" srcOrd="3" destOrd="0" parTransId="{6C375AE2-5531-49A5-92E0-45A005A56A54}" sibTransId="{D9732F8D-A303-4B85-876D-67683B767EAB}"/>
    <dgm:cxn modelId="{88CBFA1F-CE91-4EC5-A1C8-75928EB21F73}" type="presOf" srcId="{8DE53B30-A496-417B-8BB9-757C18E4566A}" destId="{456EC896-68AD-4499-A4C5-71532082EA4B}" srcOrd="0" destOrd="0" presId="urn:microsoft.com/office/officeart/2005/8/layout/equation2"/>
    <dgm:cxn modelId="{73832D60-C9BD-4AC5-8347-806BFF5D3861}" srcId="{43F6D777-4BFE-4E56-A38A-147632E42038}" destId="{E4302C30-7381-4B72-A930-EFF0A92F69A4}" srcOrd="0" destOrd="0" parTransId="{6F704327-F279-467B-ABA9-DC26ABC55135}" sibTransId="{F27DED28-93CB-4D6F-8929-9C51AA34DEF8}"/>
    <dgm:cxn modelId="{B2DE3961-6C8B-4F87-8CC5-A1F17B11FCFE}" type="presOf" srcId="{2772EFC0-B32B-4DBA-8CDE-29F53183E53D}" destId="{CC834D9C-A4AC-4BAB-9892-581A5EB3BFB4}" srcOrd="0" destOrd="0" presId="urn:microsoft.com/office/officeart/2005/8/layout/equation2"/>
    <dgm:cxn modelId="{E4525A49-9E88-4EAF-BF90-C4C8E3D01AB7}" type="presOf" srcId="{8DE53B30-A496-417B-8BB9-757C18E4566A}" destId="{D5AC0EEA-DEA4-45C5-949D-BBD7A61E3D78}" srcOrd="1" destOrd="0" presId="urn:microsoft.com/office/officeart/2005/8/layout/equation2"/>
    <dgm:cxn modelId="{A2157073-A10F-4580-8555-34CF85E88A86}" srcId="{43F6D777-4BFE-4E56-A38A-147632E42038}" destId="{94B3F3F7-B383-47A4-87C8-09D195247B59}" srcOrd="1" destOrd="0" parTransId="{F233E3AD-18CE-44E5-B4AA-25A69C7C3E93}" sibTransId="{2772EFC0-B32B-4DBA-8CDE-29F53183E53D}"/>
    <dgm:cxn modelId="{90DBFC73-6CD8-405F-AE92-060BBB86DCC1}" type="presOf" srcId="{F27DED28-93CB-4D6F-8929-9C51AA34DEF8}" destId="{F97C07FA-F030-443C-B8F6-4E0A3452E87D}" srcOrd="0" destOrd="0" presId="urn:microsoft.com/office/officeart/2005/8/layout/equation2"/>
    <dgm:cxn modelId="{EFC33975-8AF7-453D-AB9C-E76F5C044977}" type="presOf" srcId="{94B3F3F7-B383-47A4-87C8-09D195247B59}" destId="{F4BF09DF-8E56-4EEC-8CC6-0FAB8D87B9FE}" srcOrd="0" destOrd="0" presId="urn:microsoft.com/office/officeart/2005/8/layout/equation2"/>
    <dgm:cxn modelId="{968AF0CB-CF15-43A2-A651-0B834BBEC338}" srcId="{43F6D777-4BFE-4E56-A38A-147632E42038}" destId="{D22E1E11-638D-471A-A348-FA6BFED31E53}" srcOrd="2" destOrd="0" parTransId="{54CCB5F4-B8EC-42EE-9C2D-7E101C2AA3BD}" sibTransId="{8DE53B30-A496-417B-8BB9-757C18E4566A}"/>
    <dgm:cxn modelId="{414802E2-0985-46AC-9B0B-09B92D8C6D96}" type="presOf" srcId="{D22E1E11-638D-471A-A348-FA6BFED31E53}" destId="{08A3D0E8-2C0B-4DC2-A54C-32253B5FF5EE}" srcOrd="0" destOrd="0" presId="urn:microsoft.com/office/officeart/2005/8/layout/equation2"/>
    <dgm:cxn modelId="{CBCAE6E9-AF88-4B88-AB3E-29322E3CF31A}" type="presOf" srcId="{F57DDB98-E730-4A11-AD03-FC7DE262BBB8}" destId="{86E1D2BF-9AC9-4FCD-9315-B14100E5B158}" srcOrd="0" destOrd="0" presId="urn:microsoft.com/office/officeart/2005/8/layout/equation2"/>
    <dgm:cxn modelId="{E4DA6BEA-1756-430E-819C-039E953405DC}" type="presOf" srcId="{E4302C30-7381-4B72-A930-EFF0A92F69A4}" destId="{5D90FB17-3142-452B-8970-764844568A8B}" srcOrd="0" destOrd="0" presId="urn:microsoft.com/office/officeart/2005/8/layout/equation2"/>
    <dgm:cxn modelId="{A0706CED-5514-48A2-B7B1-06920CF48D7B}" type="presOf" srcId="{43F6D777-4BFE-4E56-A38A-147632E42038}" destId="{B43028C0-57FA-481C-989B-D922B91E565A}" srcOrd="0" destOrd="0" presId="urn:microsoft.com/office/officeart/2005/8/layout/equation2"/>
    <dgm:cxn modelId="{11B909DA-6959-4166-9943-8211BC7E679D}" type="presParOf" srcId="{B43028C0-57FA-481C-989B-D922B91E565A}" destId="{4FD8A562-EDD2-4BCD-BA18-B437D15917A4}" srcOrd="0" destOrd="0" presId="urn:microsoft.com/office/officeart/2005/8/layout/equation2"/>
    <dgm:cxn modelId="{60E37E9C-08F3-48BB-8EC2-E736062653AE}" type="presParOf" srcId="{4FD8A562-EDD2-4BCD-BA18-B437D15917A4}" destId="{5D90FB17-3142-452B-8970-764844568A8B}" srcOrd="0" destOrd="0" presId="urn:microsoft.com/office/officeart/2005/8/layout/equation2"/>
    <dgm:cxn modelId="{14B92ABB-7A26-4425-BEE0-B99321032065}" type="presParOf" srcId="{4FD8A562-EDD2-4BCD-BA18-B437D15917A4}" destId="{AA07FCB6-07C7-4252-9782-B74B3B59D66B}" srcOrd="1" destOrd="0" presId="urn:microsoft.com/office/officeart/2005/8/layout/equation2"/>
    <dgm:cxn modelId="{D7D14266-5B59-491B-B093-4AC8F6C013DA}" type="presParOf" srcId="{4FD8A562-EDD2-4BCD-BA18-B437D15917A4}" destId="{F97C07FA-F030-443C-B8F6-4E0A3452E87D}" srcOrd="2" destOrd="0" presId="urn:microsoft.com/office/officeart/2005/8/layout/equation2"/>
    <dgm:cxn modelId="{981F7759-EBDE-425B-8EE9-608524DEE0A5}" type="presParOf" srcId="{4FD8A562-EDD2-4BCD-BA18-B437D15917A4}" destId="{04D7E8A9-D3E0-4CB6-AAE4-75A5EB2CE107}" srcOrd="3" destOrd="0" presId="urn:microsoft.com/office/officeart/2005/8/layout/equation2"/>
    <dgm:cxn modelId="{96BA0239-226D-4498-876A-9BA9B3F13C37}" type="presParOf" srcId="{4FD8A562-EDD2-4BCD-BA18-B437D15917A4}" destId="{F4BF09DF-8E56-4EEC-8CC6-0FAB8D87B9FE}" srcOrd="4" destOrd="0" presId="urn:microsoft.com/office/officeart/2005/8/layout/equation2"/>
    <dgm:cxn modelId="{5395EFCC-3D15-47D0-A9C3-589939A43133}" type="presParOf" srcId="{4FD8A562-EDD2-4BCD-BA18-B437D15917A4}" destId="{10EA1B3E-AC59-4A22-BD20-C57D7C203F3D}" srcOrd="5" destOrd="0" presId="urn:microsoft.com/office/officeart/2005/8/layout/equation2"/>
    <dgm:cxn modelId="{8CEDF94F-3AE3-4F70-BF9A-3945452A34F5}" type="presParOf" srcId="{4FD8A562-EDD2-4BCD-BA18-B437D15917A4}" destId="{CC834D9C-A4AC-4BAB-9892-581A5EB3BFB4}" srcOrd="6" destOrd="0" presId="urn:microsoft.com/office/officeart/2005/8/layout/equation2"/>
    <dgm:cxn modelId="{582C9566-75AF-4714-800E-796CA9EF3C31}" type="presParOf" srcId="{4FD8A562-EDD2-4BCD-BA18-B437D15917A4}" destId="{F87B0F16-2EE6-40DC-9839-97CE4DA1D5C8}" srcOrd="7" destOrd="0" presId="urn:microsoft.com/office/officeart/2005/8/layout/equation2"/>
    <dgm:cxn modelId="{F0B13FAA-8FA0-471D-BB7B-5ED3F8D9AA6F}" type="presParOf" srcId="{4FD8A562-EDD2-4BCD-BA18-B437D15917A4}" destId="{08A3D0E8-2C0B-4DC2-A54C-32253B5FF5EE}" srcOrd="8" destOrd="0" presId="urn:microsoft.com/office/officeart/2005/8/layout/equation2"/>
    <dgm:cxn modelId="{7FC9CC5D-3D6E-447A-8EF2-4786EE561B56}" type="presParOf" srcId="{B43028C0-57FA-481C-989B-D922B91E565A}" destId="{456EC896-68AD-4499-A4C5-71532082EA4B}" srcOrd="1" destOrd="0" presId="urn:microsoft.com/office/officeart/2005/8/layout/equation2"/>
    <dgm:cxn modelId="{78A0F38E-B328-44BB-98C8-304F84B37F53}" type="presParOf" srcId="{456EC896-68AD-4499-A4C5-71532082EA4B}" destId="{D5AC0EEA-DEA4-45C5-949D-BBD7A61E3D78}" srcOrd="0" destOrd="0" presId="urn:microsoft.com/office/officeart/2005/8/layout/equation2"/>
    <dgm:cxn modelId="{AD113C25-36C9-44E2-940F-033431EC8DF5}" type="presParOf" srcId="{B43028C0-57FA-481C-989B-D922B91E565A}" destId="{86E1D2BF-9AC9-4FCD-9315-B14100E5B15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372EEE7-99B3-497D-B7CB-4E14537D9123}" type="doc">
      <dgm:prSet loTypeId="urn:microsoft.com/office/officeart/2005/8/layout/arrow6" loCatId="relationship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00526B9B-5D5B-4CB4-BD91-0ABFB09D917D}">
      <dgm:prSet phldrT="[Text]"/>
      <dgm:spPr/>
      <dgm:t>
        <a:bodyPr/>
        <a:lstStyle/>
        <a:p>
          <a:r>
            <a:rPr lang="en-IN" dirty="0"/>
            <a:t>Function</a:t>
          </a:r>
        </a:p>
        <a:p>
          <a:r>
            <a:rPr lang="en-IN" dirty="0"/>
            <a:t>Overloading</a:t>
          </a:r>
        </a:p>
      </dgm:t>
    </dgm:pt>
    <dgm:pt modelId="{C9CB3B51-B51A-4970-B9E3-896C00B8B2E4}" type="parTrans" cxnId="{8A5C8261-A92A-4021-A185-58E98F0EBD39}">
      <dgm:prSet/>
      <dgm:spPr/>
      <dgm:t>
        <a:bodyPr/>
        <a:lstStyle/>
        <a:p>
          <a:endParaRPr lang="en-IN"/>
        </a:p>
      </dgm:t>
    </dgm:pt>
    <dgm:pt modelId="{B16BAC71-4EF8-4344-812F-C950EF4017C4}" type="sibTrans" cxnId="{8A5C8261-A92A-4021-A185-58E98F0EBD39}">
      <dgm:prSet/>
      <dgm:spPr/>
      <dgm:t>
        <a:bodyPr/>
        <a:lstStyle/>
        <a:p>
          <a:endParaRPr lang="en-IN"/>
        </a:p>
      </dgm:t>
    </dgm:pt>
    <dgm:pt modelId="{39AEFE72-0EA1-4376-892B-7CD00A2DA620}">
      <dgm:prSet phldrT="[Text]"/>
      <dgm:spPr/>
      <dgm:t>
        <a:bodyPr/>
        <a:lstStyle/>
        <a:p>
          <a:r>
            <a:rPr lang="en-IN" dirty="0"/>
            <a:t>Function </a:t>
          </a:r>
        </a:p>
        <a:p>
          <a:r>
            <a:rPr lang="en-IN" dirty="0"/>
            <a:t>Overriding</a:t>
          </a:r>
        </a:p>
      </dgm:t>
    </dgm:pt>
    <dgm:pt modelId="{7265B13D-5CA3-4BA8-85BA-DF26CA769C52}" type="parTrans" cxnId="{515D6FC9-E77E-480A-800E-45F7D6CD1CF7}">
      <dgm:prSet/>
      <dgm:spPr/>
      <dgm:t>
        <a:bodyPr/>
        <a:lstStyle/>
        <a:p>
          <a:endParaRPr lang="en-IN"/>
        </a:p>
      </dgm:t>
    </dgm:pt>
    <dgm:pt modelId="{A578A8A2-F9A2-4949-B2BD-D7FAA5551ECD}" type="sibTrans" cxnId="{515D6FC9-E77E-480A-800E-45F7D6CD1CF7}">
      <dgm:prSet/>
      <dgm:spPr/>
      <dgm:t>
        <a:bodyPr/>
        <a:lstStyle/>
        <a:p>
          <a:endParaRPr lang="en-IN"/>
        </a:p>
      </dgm:t>
    </dgm:pt>
    <dgm:pt modelId="{4B5127E9-5502-4CFC-86E7-E8E36A123C2D}" type="pres">
      <dgm:prSet presAssocID="{3372EEE7-99B3-497D-B7CB-4E14537D9123}" presName="compositeShape" presStyleCnt="0">
        <dgm:presLayoutVars>
          <dgm:chMax val="2"/>
          <dgm:dir/>
          <dgm:resizeHandles val="exact"/>
        </dgm:presLayoutVars>
      </dgm:prSet>
      <dgm:spPr/>
    </dgm:pt>
    <dgm:pt modelId="{34CB2C72-E976-49FF-B222-F1635A08CA27}" type="pres">
      <dgm:prSet presAssocID="{3372EEE7-99B3-497D-B7CB-4E14537D9123}" presName="ribbon" presStyleLbl="node1" presStyleIdx="0" presStyleCnt="1" custLinFactNeighborX="826" custLinFactNeighborY="38898"/>
      <dgm:spPr/>
    </dgm:pt>
    <dgm:pt modelId="{20B1C2A9-C9D8-4B97-921F-AA83BA84C369}" type="pres">
      <dgm:prSet presAssocID="{3372EEE7-99B3-497D-B7CB-4E14537D9123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B5164F9A-EEDB-4E2E-B7B1-B440F62A16ED}" type="pres">
      <dgm:prSet presAssocID="{3372EEE7-99B3-497D-B7CB-4E14537D9123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A5C8261-A92A-4021-A185-58E98F0EBD39}" srcId="{3372EEE7-99B3-497D-B7CB-4E14537D9123}" destId="{00526B9B-5D5B-4CB4-BD91-0ABFB09D917D}" srcOrd="0" destOrd="0" parTransId="{C9CB3B51-B51A-4970-B9E3-896C00B8B2E4}" sibTransId="{B16BAC71-4EF8-4344-812F-C950EF4017C4}"/>
    <dgm:cxn modelId="{B9C7156A-5D0F-4032-9A35-741B0F7D3D8A}" type="presOf" srcId="{00526B9B-5D5B-4CB4-BD91-0ABFB09D917D}" destId="{20B1C2A9-C9D8-4B97-921F-AA83BA84C369}" srcOrd="0" destOrd="0" presId="urn:microsoft.com/office/officeart/2005/8/layout/arrow6"/>
    <dgm:cxn modelId="{B97D374D-0E07-4B68-AEB4-090066824761}" type="presOf" srcId="{3372EEE7-99B3-497D-B7CB-4E14537D9123}" destId="{4B5127E9-5502-4CFC-86E7-E8E36A123C2D}" srcOrd="0" destOrd="0" presId="urn:microsoft.com/office/officeart/2005/8/layout/arrow6"/>
    <dgm:cxn modelId="{89D9B757-9EE3-4922-B16E-83F97AD00E92}" type="presOf" srcId="{39AEFE72-0EA1-4376-892B-7CD00A2DA620}" destId="{B5164F9A-EEDB-4E2E-B7B1-B440F62A16ED}" srcOrd="0" destOrd="0" presId="urn:microsoft.com/office/officeart/2005/8/layout/arrow6"/>
    <dgm:cxn modelId="{515D6FC9-E77E-480A-800E-45F7D6CD1CF7}" srcId="{3372EEE7-99B3-497D-B7CB-4E14537D9123}" destId="{39AEFE72-0EA1-4376-892B-7CD00A2DA620}" srcOrd="1" destOrd="0" parTransId="{7265B13D-5CA3-4BA8-85BA-DF26CA769C52}" sibTransId="{A578A8A2-F9A2-4949-B2BD-D7FAA5551ECD}"/>
    <dgm:cxn modelId="{67502043-74DB-467F-9017-87028E6D289F}" type="presParOf" srcId="{4B5127E9-5502-4CFC-86E7-E8E36A123C2D}" destId="{34CB2C72-E976-49FF-B222-F1635A08CA27}" srcOrd="0" destOrd="0" presId="urn:microsoft.com/office/officeart/2005/8/layout/arrow6"/>
    <dgm:cxn modelId="{F612B279-86F9-43F4-8CDF-907662C65E77}" type="presParOf" srcId="{4B5127E9-5502-4CFC-86E7-E8E36A123C2D}" destId="{20B1C2A9-C9D8-4B97-921F-AA83BA84C369}" srcOrd="1" destOrd="0" presId="urn:microsoft.com/office/officeart/2005/8/layout/arrow6"/>
    <dgm:cxn modelId="{E1F0671B-08CC-4E6F-B644-76FEEDC36100}" type="presParOf" srcId="{4B5127E9-5502-4CFC-86E7-E8E36A123C2D}" destId="{B5164F9A-EEDB-4E2E-B7B1-B440F62A16E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7923318-9BBD-42EF-8395-C04829EE301D}" type="doc">
      <dgm:prSet loTypeId="urn:microsoft.com/office/officeart/2005/8/layout/radial6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104B98B-0893-4E2F-A1AE-21CCDD4E093A}">
      <dgm:prSet phldrT="[Text]"/>
      <dgm:spPr/>
      <dgm:t>
        <a:bodyPr/>
        <a:lstStyle/>
        <a:p>
          <a:r>
            <a:rPr lang="en-IN" dirty="0"/>
            <a:t>Syntax</a:t>
          </a:r>
        </a:p>
        <a:p>
          <a:r>
            <a:rPr lang="en-IN" dirty="0"/>
            <a:t>(Rules)</a:t>
          </a:r>
        </a:p>
      </dgm:t>
    </dgm:pt>
    <dgm:pt modelId="{FE09A821-5FB5-4F94-BCC0-7997690D9C8C}" type="parTrans" cxnId="{3F1D3698-3142-4E28-812E-8981C7BB0909}">
      <dgm:prSet/>
      <dgm:spPr/>
      <dgm:t>
        <a:bodyPr/>
        <a:lstStyle/>
        <a:p>
          <a:endParaRPr lang="en-IN"/>
        </a:p>
      </dgm:t>
    </dgm:pt>
    <dgm:pt modelId="{A901B947-ECDD-47A0-AFF9-D1D0F8B758CB}" type="sibTrans" cxnId="{3F1D3698-3142-4E28-812E-8981C7BB0909}">
      <dgm:prSet/>
      <dgm:spPr/>
      <dgm:t>
        <a:bodyPr/>
        <a:lstStyle/>
        <a:p>
          <a:endParaRPr lang="en-IN"/>
        </a:p>
      </dgm:t>
    </dgm:pt>
    <dgm:pt modelId="{603A58E1-B575-4C65-B4BA-4C6939AF1290}">
      <dgm:prSet phldrT="[Text]"/>
      <dgm:spPr/>
      <dgm:t>
        <a:bodyPr/>
        <a:lstStyle/>
        <a:p>
          <a:r>
            <a:rPr lang="en-IN" dirty="0"/>
            <a:t>Inheritance Concept Is Required</a:t>
          </a:r>
        </a:p>
      </dgm:t>
    </dgm:pt>
    <dgm:pt modelId="{AAE62B6A-1311-4451-9B20-B94ADE59F877}" type="parTrans" cxnId="{D8CA1792-A1FA-4EBF-BAED-EADD2F0070AC}">
      <dgm:prSet/>
      <dgm:spPr/>
      <dgm:t>
        <a:bodyPr/>
        <a:lstStyle/>
        <a:p>
          <a:endParaRPr lang="en-IN"/>
        </a:p>
      </dgm:t>
    </dgm:pt>
    <dgm:pt modelId="{80022D3C-5D52-4D00-BAC8-128F0176479C}" type="sibTrans" cxnId="{D8CA1792-A1FA-4EBF-BAED-EADD2F0070AC}">
      <dgm:prSet/>
      <dgm:spPr/>
      <dgm:t>
        <a:bodyPr/>
        <a:lstStyle/>
        <a:p>
          <a:endParaRPr lang="en-IN"/>
        </a:p>
      </dgm:t>
    </dgm:pt>
    <dgm:pt modelId="{4D5B2836-DBBD-47F9-B0F2-F885A3702299}">
      <dgm:prSet phldrT="[Text]"/>
      <dgm:spPr/>
      <dgm:t>
        <a:bodyPr/>
        <a:lstStyle/>
        <a:p>
          <a:r>
            <a:rPr lang="en-IN" dirty="0"/>
            <a:t>Parameters Are Must</a:t>
          </a:r>
        </a:p>
      </dgm:t>
    </dgm:pt>
    <dgm:pt modelId="{A36DE764-0CAE-42BA-BCB0-5B4EA482E301}" type="parTrans" cxnId="{DB8405A4-F556-4334-977B-FCAF90874EB9}">
      <dgm:prSet/>
      <dgm:spPr/>
      <dgm:t>
        <a:bodyPr/>
        <a:lstStyle/>
        <a:p>
          <a:endParaRPr lang="en-IN"/>
        </a:p>
      </dgm:t>
    </dgm:pt>
    <dgm:pt modelId="{618CAA2B-0BC6-4DDE-8B7F-4C94B0A44C04}" type="sibTrans" cxnId="{DB8405A4-F556-4334-977B-FCAF90874EB9}">
      <dgm:prSet/>
      <dgm:spPr/>
      <dgm:t>
        <a:bodyPr/>
        <a:lstStyle/>
        <a:p>
          <a:endParaRPr lang="en-IN"/>
        </a:p>
      </dgm:t>
    </dgm:pt>
    <dgm:pt modelId="{571FD9BA-3264-408E-8C00-2342FCF4B6EE}">
      <dgm:prSet phldrT="[Text]"/>
      <dgm:spPr/>
      <dgm:t>
        <a:bodyPr/>
        <a:lstStyle/>
        <a:p>
          <a:r>
            <a:rPr lang="en-IN" dirty="0"/>
            <a:t>Object Is Required</a:t>
          </a:r>
        </a:p>
      </dgm:t>
    </dgm:pt>
    <dgm:pt modelId="{4DBF1121-3046-4DAF-9996-E671A819B7D0}" type="parTrans" cxnId="{34420783-A514-41CE-86A3-0B6CE81593B8}">
      <dgm:prSet/>
      <dgm:spPr/>
      <dgm:t>
        <a:bodyPr/>
        <a:lstStyle/>
        <a:p>
          <a:endParaRPr lang="en-IN"/>
        </a:p>
      </dgm:t>
    </dgm:pt>
    <dgm:pt modelId="{29F7DE2D-243D-41B0-958E-56381BE93B14}" type="sibTrans" cxnId="{34420783-A514-41CE-86A3-0B6CE81593B8}">
      <dgm:prSet/>
      <dgm:spPr/>
      <dgm:t>
        <a:bodyPr/>
        <a:lstStyle/>
        <a:p>
          <a:endParaRPr lang="en-IN"/>
        </a:p>
      </dgm:t>
    </dgm:pt>
    <dgm:pt modelId="{DC41FF44-A101-4273-9F8F-FAB43B234573}">
      <dgm:prSet phldrT="[Text]"/>
      <dgm:spPr/>
      <dgm:t>
        <a:bodyPr/>
        <a:lstStyle/>
        <a:p>
          <a:r>
            <a:rPr lang="en-IN" dirty="0"/>
            <a:t>Methods Are Required For Calling</a:t>
          </a:r>
        </a:p>
      </dgm:t>
    </dgm:pt>
    <dgm:pt modelId="{0EFC3136-9E27-403E-A93A-D93151BF9AA4}" type="parTrans" cxnId="{6614C2AA-89D8-48B9-9543-2EFB1D8E06DA}">
      <dgm:prSet/>
      <dgm:spPr/>
      <dgm:t>
        <a:bodyPr/>
        <a:lstStyle/>
        <a:p>
          <a:endParaRPr lang="en-IN"/>
        </a:p>
      </dgm:t>
    </dgm:pt>
    <dgm:pt modelId="{722F5DFE-FC1F-4E02-BB12-84A95A5A0070}" type="sibTrans" cxnId="{6614C2AA-89D8-48B9-9543-2EFB1D8E06DA}">
      <dgm:prSet/>
      <dgm:spPr/>
      <dgm:t>
        <a:bodyPr/>
        <a:lstStyle/>
        <a:p>
          <a:endParaRPr lang="en-IN"/>
        </a:p>
      </dgm:t>
    </dgm:pt>
    <dgm:pt modelId="{EBCABAC6-93B0-4B90-B7DE-B96F47F75148}" type="pres">
      <dgm:prSet presAssocID="{77923318-9BBD-42EF-8395-C04829EE301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1930381-6F21-457D-9718-26ADAD31A34C}" type="pres">
      <dgm:prSet presAssocID="{7104B98B-0893-4E2F-A1AE-21CCDD4E093A}" presName="centerShape" presStyleLbl="node0" presStyleIdx="0" presStyleCnt="1"/>
      <dgm:spPr/>
    </dgm:pt>
    <dgm:pt modelId="{949BF39E-D018-487F-8E4C-F7A0F4944F4B}" type="pres">
      <dgm:prSet presAssocID="{603A58E1-B575-4C65-B4BA-4C6939AF1290}" presName="node" presStyleLbl="node1" presStyleIdx="0" presStyleCnt="4">
        <dgm:presLayoutVars>
          <dgm:bulletEnabled val="1"/>
        </dgm:presLayoutVars>
      </dgm:prSet>
      <dgm:spPr/>
    </dgm:pt>
    <dgm:pt modelId="{9A326D05-D51C-4186-BDDA-5E6E9E4507A8}" type="pres">
      <dgm:prSet presAssocID="{603A58E1-B575-4C65-B4BA-4C6939AF1290}" presName="dummy" presStyleCnt="0"/>
      <dgm:spPr/>
    </dgm:pt>
    <dgm:pt modelId="{8D11DDF0-71D2-4701-A5E7-304062C075F9}" type="pres">
      <dgm:prSet presAssocID="{80022D3C-5D52-4D00-BAC8-128F0176479C}" presName="sibTrans" presStyleLbl="sibTrans2D1" presStyleIdx="0" presStyleCnt="4"/>
      <dgm:spPr/>
    </dgm:pt>
    <dgm:pt modelId="{D32C85E4-0817-442B-93BB-678A6A1EFD3D}" type="pres">
      <dgm:prSet presAssocID="{4D5B2836-DBBD-47F9-B0F2-F885A3702299}" presName="node" presStyleLbl="node1" presStyleIdx="1" presStyleCnt="4">
        <dgm:presLayoutVars>
          <dgm:bulletEnabled val="1"/>
        </dgm:presLayoutVars>
      </dgm:prSet>
      <dgm:spPr/>
    </dgm:pt>
    <dgm:pt modelId="{63842CF5-6C09-4655-B8ED-6B3D8D22DC43}" type="pres">
      <dgm:prSet presAssocID="{4D5B2836-DBBD-47F9-B0F2-F885A3702299}" presName="dummy" presStyleCnt="0"/>
      <dgm:spPr/>
    </dgm:pt>
    <dgm:pt modelId="{0CC6AF0E-2E82-4368-9FF8-E795A0EEC88A}" type="pres">
      <dgm:prSet presAssocID="{618CAA2B-0BC6-4DDE-8B7F-4C94B0A44C04}" presName="sibTrans" presStyleLbl="sibTrans2D1" presStyleIdx="1" presStyleCnt="4"/>
      <dgm:spPr/>
    </dgm:pt>
    <dgm:pt modelId="{C6D3019A-562E-4A5A-87C7-846B578E1220}" type="pres">
      <dgm:prSet presAssocID="{571FD9BA-3264-408E-8C00-2342FCF4B6EE}" presName="node" presStyleLbl="node1" presStyleIdx="2" presStyleCnt="4">
        <dgm:presLayoutVars>
          <dgm:bulletEnabled val="1"/>
        </dgm:presLayoutVars>
      </dgm:prSet>
      <dgm:spPr/>
    </dgm:pt>
    <dgm:pt modelId="{40D9CA9D-FF98-4321-812B-D530F4565662}" type="pres">
      <dgm:prSet presAssocID="{571FD9BA-3264-408E-8C00-2342FCF4B6EE}" presName="dummy" presStyleCnt="0"/>
      <dgm:spPr/>
    </dgm:pt>
    <dgm:pt modelId="{52EF8FBE-46E5-4028-82F6-CE61CFD5F1A8}" type="pres">
      <dgm:prSet presAssocID="{29F7DE2D-243D-41B0-958E-56381BE93B14}" presName="sibTrans" presStyleLbl="sibTrans2D1" presStyleIdx="2" presStyleCnt="4"/>
      <dgm:spPr/>
    </dgm:pt>
    <dgm:pt modelId="{49797176-119F-42DA-A7F0-C5AEE660DDFA}" type="pres">
      <dgm:prSet presAssocID="{DC41FF44-A101-4273-9F8F-FAB43B234573}" presName="node" presStyleLbl="node1" presStyleIdx="3" presStyleCnt="4">
        <dgm:presLayoutVars>
          <dgm:bulletEnabled val="1"/>
        </dgm:presLayoutVars>
      </dgm:prSet>
      <dgm:spPr/>
    </dgm:pt>
    <dgm:pt modelId="{275BAD47-B048-4DE1-95AD-6534F6EBC62D}" type="pres">
      <dgm:prSet presAssocID="{DC41FF44-A101-4273-9F8F-FAB43B234573}" presName="dummy" presStyleCnt="0"/>
      <dgm:spPr/>
    </dgm:pt>
    <dgm:pt modelId="{105EB81C-C15B-4A8C-95CD-5B6A8B8317DF}" type="pres">
      <dgm:prSet presAssocID="{722F5DFE-FC1F-4E02-BB12-84A95A5A0070}" presName="sibTrans" presStyleLbl="sibTrans2D1" presStyleIdx="3" presStyleCnt="4"/>
      <dgm:spPr/>
    </dgm:pt>
  </dgm:ptLst>
  <dgm:cxnLst>
    <dgm:cxn modelId="{636B7601-2D61-4177-B6DA-9097192652CA}" type="presOf" srcId="{571FD9BA-3264-408E-8C00-2342FCF4B6EE}" destId="{C6D3019A-562E-4A5A-87C7-846B578E1220}" srcOrd="0" destOrd="0" presId="urn:microsoft.com/office/officeart/2005/8/layout/radial6"/>
    <dgm:cxn modelId="{30E06107-02B7-450F-954F-7CAAEC1A79D5}" type="presOf" srcId="{DC41FF44-A101-4273-9F8F-FAB43B234573}" destId="{49797176-119F-42DA-A7F0-C5AEE660DDFA}" srcOrd="0" destOrd="0" presId="urn:microsoft.com/office/officeart/2005/8/layout/radial6"/>
    <dgm:cxn modelId="{36DBC333-FB2A-4C97-BE33-770B379330BA}" type="presOf" srcId="{29F7DE2D-243D-41B0-958E-56381BE93B14}" destId="{52EF8FBE-46E5-4028-82F6-CE61CFD5F1A8}" srcOrd="0" destOrd="0" presId="urn:microsoft.com/office/officeart/2005/8/layout/radial6"/>
    <dgm:cxn modelId="{9EABEC37-2D49-433E-8A8C-01F23401EB45}" type="presOf" srcId="{4D5B2836-DBBD-47F9-B0F2-F885A3702299}" destId="{D32C85E4-0817-442B-93BB-678A6A1EFD3D}" srcOrd="0" destOrd="0" presId="urn:microsoft.com/office/officeart/2005/8/layout/radial6"/>
    <dgm:cxn modelId="{BD3C584B-6443-46F5-A760-3147B959EB63}" type="presOf" srcId="{80022D3C-5D52-4D00-BAC8-128F0176479C}" destId="{8D11DDF0-71D2-4701-A5E7-304062C075F9}" srcOrd="0" destOrd="0" presId="urn:microsoft.com/office/officeart/2005/8/layout/radial6"/>
    <dgm:cxn modelId="{0EC5E071-56BC-4EEB-A504-E74C00961BC2}" type="presOf" srcId="{722F5DFE-FC1F-4E02-BB12-84A95A5A0070}" destId="{105EB81C-C15B-4A8C-95CD-5B6A8B8317DF}" srcOrd="0" destOrd="0" presId="urn:microsoft.com/office/officeart/2005/8/layout/radial6"/>
    <dgm:cxn modelId="{FC80017A-2AB7-41EB-BCD9-F8CAB7642A1C}" type="presOf" srcId="{603A58E1-B575-4C65-B4BA-4C6939AF1290}" destId="{949BF39E-D018-487F-8E4C-F7A0F4944F4B}" srcOrd="0" destOrd="0" presId="urn:microsoft.com/office/officeart/2005/8/layout/radial6"/>
    <dgm:cxn modelId="{CE34FD7B-0C6F-4228-96CF-518E28638A39}" type="presOf" srcId="{77923318-9BBD-42EF-8395-C04829EE301D}" destId="{EBCABAC6-93B0-4B90-B7DE-B96F47F75148}" srcOrd="0" destOrd="0" presId="urn:microsoft.com/office/officeart/2005/8/layout/radial6"/>
    <dgm:cxn modelId="{34420783-A514-41CE-86A3-0B6CE81593B8}" srcId="{7104B98B-0893-4E2F-A1AE-21CCDD4E093A}" destId="{571FD9BA-3264-408E-8C00-2342FCF4B6EE}" srcOrd="2" destOrd="0" parTransId="{4DBF1121-3046-4DAF-9996-E671A819B7D0}" sibTransId="{29F7DE2D-243D-41B0-958E-56381BE93B14}"/>
    <dgm:cxn modelId="{D8CA1792-A1FA-4EBF-BAED-EADD2F0070AC}" srcId="{7104B98B-0893-4E2F-A1AE-21CCDD4E093A}" destId="{603A58E1-B575-4C65-B4BA-4C6939AF1290}" srcOrd="0" destOrd="0" parTransId="{AAE62B6A-1311-4451-9B20-B94ADE59F877}" sibTransId="{80022D3C-5D52-4D00-BAC8-128F0176479C}"/>
    <dgm:cxn modelId="{3F1D3698-3142-4E28-812E-8981C7BB0909}" srcId="{77923318-9BBD-42EF-8395-C04829EE301D}" destId="{7104B98B-0893-4E2F-A1AE-21CCDD4E093A}" srcOrd="0" destOrd="0" parTransId="{FE09A821-5FB5-4F94-BCC0-7997690D9C8C}" sibTransId="{A901B947-ECDD-47A0-AFF9-D1D0F8B758CB}"/>
    <dgm:cxn modelId="{DB8405A4-F556-4334-977B-FCAF90874EB9}" srcId="{7104B98B-0893-4E2F-A1AE-21CCDD4E093A}" destId="{4D5B2836-DBBD-47F9-B0F2-F885A3702299}" srcOrd="1" destOrd="0" parTransId="{A36DE764-0CAE-42BA-BCB0-5B4EA482E301}" sibTransId="{618CAA2B-0BC6-4DDE-8B7F-4C94B0A44C04}"/>
    <dgm:cxn modelId="{6614C2AA-89D8-48B9-9543-2EFB1D8E06DA}" srcId="{7104B98B-0893-4E2F-A1AE-21CCDD4E093A}" destId="{DC41FF44-A101-4273-9F8F-FAB43B234573}" srcOrd="3" destOrd="0" parTransId="{0EFC3136-9E27-403E-A93A-D93151BF9AA4}" sibTransId="{722F5DFE-FC1F-4E02-BB12-84A95A5A0070}"/>
    <dgm:cxn modelId="{6511D8CE-77A9-4257-BE6F-928A79C62780}" type="presOf" srcId="{618CAA2B-0BC6-4DDE-8B7F-4C94B0A44C04}" destId="{0CC6AF0E-2E82-4368-9FF8-E795A0EEC88A}" srcOrd="0" destOrd="0" presId="urn:microsoft.com/office/officeart/2005/8/layout/radial6"/>
    <dgm:cxn modelId="{642F0FE0-411E-4E2E-8021-02E6B08454B5}" type="presOf" srcId="{7104B98B-0893-4E2F-A1AE-21CCDD4E093A}" destId="{11930381-6F21-457D-9718-26ADAD31A34C}" srcOrd="0" destOrd="0" presId="urn:microsoft.com/office/officeart/2005/8/layout/radial6"/>
    <dgm:cxn modelId="{4FF1E5D4-7E02-462A-8D2B-DD91E43446F9}" type="presParOf" srcId="{EBCABAC6-93B0-4B90-B7DE-B96F47F75148}" destId="{11930381-6F21-457D-9718-26ADAD31A34C}" srcOrd="0" destOrd="0" presId="urn:microsoft.com/office/officeart/2005/8/layout/radial6"/>
    <dgm:cxn modelId="{2899E4D5-22FE-41E8-A390-826FDD319D5A}" type="presParOf" srcId="{EBCABAC6-93B0-4B90-B7DE-B96F47F75148}" destId="{949BF39E-D018-487F-8E4C-F7A0F4944F4B}" srcOrd="1" destOrd="0" presId="urn:microsoft.com/office/officeart/2005/8/layout/radial6"/>
    <dgm:cxn modelId="{CE88203E-0845-4758-8CB1-7405D2B9231D}" type="presParOf" srcId="{EBCABAC6-93B0-4B90-B7DE-B96F47F75148}" destId="{9A326D05-D51C-4186-BDDA-5E6E9E4507A8}" srcOrd="2" destOrd="0" presId="urn:microsoft.com/office/officeart/2005/8/layout/radial6"/>
    <dgm:cxn modelId="{A4D1A4E7-FA1B-4D9A-AEB7-D8CE586BED55}" type="presParOf" srcId="{EBCABAC6-93B0-4B90-B7DE-B96F47F75148}" destId="{8D11DDF0-71D2-4701-A5E7-304062C075F9}" srcOrd="3" destOrd="0" presId="urn:microsoft.com/office/officeart/2005/8/layout/radial6"/>
    <dgm:cxn modelId="{8C8080EE-4302-44FD-B4E7-906D767E5221}" type="presParOf" srcId="{EBCABAC6-93B0-4B90-B7DE-B96F47F75148}" destId="{D32C85E4-0817-442B-93BB-678A6A1EFD3D}" srcOrd="4" destOrd="0" presId="urn:microsoft.com/office/officeart/2005/8/layout/radial6"/>
    <dgm:cxn modelId="{19B8EE55-4FBA-46B9-9AD0-70A93D06480A}" type="presParOf" srcId="{EBCABAC6-93B0-4B90-B7DE-B96F47F75148}" destId="{63842CF5-6C09-4655-B8ED-6B3D8D22DC43}" srcOrd="5" destOrd="0" presId="urn:microsoft.com/office/officeart/2005/8/layout/radial6"/>
    <dgm:cxn modelId="{DB9ADD40-2320-421D-B12E-22F54D7FFFEB}" type="presParOf" srcId="{EBCABAC6-93B0-4B90-B7DE-B96F47F75148}" destId="{0CC6AF0E-2E82-4368-9FF8-E795A0EEC88A}" srcOrd="6" destOrd="0" presId="urn:microsoft.com/office/officeart/2005/8/layout/radial6"/>
    <dgm:cxn modelId="{1A05622F-726B-414A-83EB-256D9F7531D2}" type="presParOf" srcId="{EBCABAC6-93B0-4B90-B7DE-B96F47F75148}" destId="{C6D3019A-562E-4A5A-87C7-846B578E1220}" srcOrd="7" destOrd="0" presId="urn:microsoft.com/office/officeart/2005/8/layout/radial6"/>
    <dgm:cxn modelId="{75529EDE-FFE1-4AEB-B6C9-EFC142FB69CA}" type="presParOf" srcId="{EBCABAC6-93B0-4B90-B7DE-B96F47F75148}" destId="{40D9CA9D-FF98-4321-812B-D530F4565662}" srcOrd="8" destOrd="0" presId="urn:microsoft.com/office/officeart/2005/8/layout/radial6"/>
    <dgm:cxn modelId="{AC67C2E6-E514-4839-868D-043B073FCFBA}" type="presParOf" srcId="{EBCABAC6-93B0-4B90-B7DE-B96F47F75148}" destId="{52EF8FBE-46E5-4028-82F6-CE61CFD5F1A8}" srcOrd="9" destOrd="0" presId="urn:microsoft.com/office/officeart/2005/8/layout/radial6"/>
    <dgm:cxn modelId="{B8BD8D35-E611-4968-A8C7-E644D5E4D646}" type="presParOf" srcId="{EBCABAC6-93B0-4B90-B7DE-B96F47F75148}" destId="{49797176-119F-42DA-A7F0-C5AEE660DDFA}" srcOrd="10" destOrd="0" presId="urn:microsoft.com/office/officeart/2005/8/layout/radial6"/>
    <dgm:cxn modelId="{472F34B0-0045-480F-AB77-747B165839CF}" type="presParOf" srcId="{EBCABAC6-93B0-4B90-B7DE-B96F47F75148}" destId="{275BAD47-B048-4DE1-95AD-6534F6EBC62D}" srcOrd="11" destOrd="0" presId="urn:microsoft.com/office/officeart/2005/8/layout/radial6"/>
    <dgm:cxn modelId="{EF956E65-E839-4C38-B8DF-B1EDB3BDD433}" type="presParOf" srcId="{EBCABAC6-93B0-4B90-B7DE-B96F47F75148}" destId="{105EB81C-C15B-4A8C-95CD-5B6A8B8317D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F895FD-63B5-47D9-A196-D17A0A2190E9}" type="doc">
      <dgm:prSet loTypeId="urn:microsoft.com/office/officeart/2005/8/layout/StepDownProcess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656CE0B-6B2D-4179-BCCF-BDAFDC0F1DC6}">
      <dgm:prSet phldrT="[Text]"/>
      <dgm:spPr/>
      <dgm:t>
        <a:bodyPr/>
        <a:lstStyle/>
        <a:p>
          <a:r>
            <a:rPr lang="en-US" dirty="0"/>
            <a:t>Real World Entity</a:t>
          </a:r>
          <a:endParaRPr lang="en-IN" dirty="0"/>
        </a:p>
      </dgm:t>
    </dgm:pt>
    <dgm:pt modelId="{D1C47FF0-56AF-45CE-811A-2BAB92437036}" type="parTrans" cxnId="{3FEA8E93-3CF1-480D-B5CC-703F03B6DDA6}">
      <dgm:prSet/>
      <dgm:spPr/>
      <dgm:t>
        <a:bodyPr/>
        <a:lstStyle/>
        <a:p>
          <a:endParaRPr lang="en-IN"/>
        </a:p>
      </dgm:t>
    </dgm:pt>
    <dgm:pt modelId="{E2C615D5-B897-4CC9-8359-77E096B40CA9}" type="sibTrans" cxnId="{3FEA8E93-3CF1-480D-B5CC-703F03B6DDA6}">
      <dgm:prSet/>
      <dgm:spPr/>
      <dgm:t>
        <a:bodyPr/>
        <a:lstStyle/>
        <a:p>
          <a:endParaRPr lang="en-IN"/>
        </a:p>
      </dgm:t>
    </dgm:pt>
    <dgm:pt modelId="{47A044BA-47D6-4F5B-A801-A4CE9C9AF631}">
      <dgm:prSet phldrT="[Text]"/>
      <dgm:spPr/>
      <dgm:t>
        <a:bodyPr/>
        <a:lstStyle/>
        <a:p>
          <a:r>
            <a:rPr lang="en-US" dirty="0" err="1"/>
            <a:t>Consits</a:t>
          </a:r>
          <a:endParaRPr lang="en-IN" dirty="0"/>
        </a:p>
      </dgm:t>
    </dgm:pt>
    <dgm:pt modelId="{C2F38382-B9CC-421F-A3E5-A0C2884528E9}" type="parTrans" cxnId="{406D4518-69EC-481F-9BB4-E0B251DCEF9E}">
      <dgm:prSet/>
      <dgm:spPr/>
      <dgm:t>
        <a:bodyPr/>
        <a:lstStyle/>
        <a:p>
          <a:endParaRPr lang="en-IN"/>
        </a:p>
      </dgm:t>
    </dgm:pt>
    <dgm:pt modelId="{9B74464E-7591-4A38-BFF7-CDA92CB9DB4E}" type="sibTrans" cxnId="{406D4518-69EC-481F-9BB4-E0B251DCEF9E}">
      <dgm:prSet/>
      <dgm:spPr/>
      <dgm:t>
        <a:bodyPr/>
        <a:lstStyle/>
        <a:p>
          <a:endParaRPr lang="en-IN"/>
        </a:p>
      </dgm:t>
    </dgm:pt>
    <dgm:pt modelId="{6D716980-2BB2-4182-B0F4-3B8251FD9F10}">
      <dgm:prSet phldrT="[Text]"/>
      <dgm:spPr/>
      <dgm:t>
        <a:bodyPr/>
        <a:lstStyle/>
        <a:p>
          <a:r>
            <a:rPr lang="en-US" dirty="0"/>
            <a:t>States</a:t>
          </a:r>
          <a:endParaRPr lang="en-IN" dirty="0"/>
        </a:p>
      </dgm:t>
    </dgm:pt>
    <dgm:pt modelId="{5F0584DF-2C2D-410B-A8D1-876B64B8AC41}" type="parTrans" cxnId="{F997CFDF-327F-4019-B5FB-C55015D93D03}">
      <dgm:prSet/>
      <dgm:spPr/>
      <dgm:t>
        <a:bodyPr/>
        <a:lstStyle/>
        <a:p>
          <a:endParaRPr lang="en-IN"/>
        </a:p>
      </dgm:t>
    </dgm:pt>
    <dgm:pt modelId="{5BC674D4-6A3D-4365-A45F-257F00B37682}" type="sibTrans" cxnId="{F997CFDF-327F-4019-B5FB-C55015D93D03}">
      <dgm:prSet/>
      <dgm:spPr/>
      <dgm:t>
        <a:bodyPr/>
        <a:lstStyle/>
        <a:p>
          <a:endParaRPr lang="en-IN"/>
        </a:p>
      </dgm:t>
    </dgm:pt>
    <dgm:pt modelId="{9013314B-DB0F-46F9-8EC4-411E18934E0C}">
      <dgm:prSet phldrT="[Text]"/>
      <dgm:spPr/>
      <dgm:t>
        <a:bodyPr/>
        <a:lstStyle/>
        <a:p>
          <a:r>
            <a:rPr lang="en-US" dirty="0"/>
            <a:t>And</a:t>
          </a:r>
          <a:endParaRPr lang="en-IN" dirty="0"/>
        </a:p>
      </dgm:t>
    </dgm:pt>
    <dgm:pt modelId="{066181E1-6CB2-41DF-BE60-09C1367FA4B0}" type="parTrans" cxnId="{D5A2C149-1724-4A8E-85FB-CD7F3B2B3477}">
      <dgm:prSet/>
      <dgm:spPr/>
      <dgm:t>
        <a:bodyPr/>
        <a:lstStyle/>
        <a:p>
          <a:endParaRPr lang="en-IN"/>
        </a:p>
      </dgm:t>
    </dgm:pt>
    <dgm:pt modelId="{09ECF42F-4C9C-480D-AE7B-5ACD39E138DF}" type="sibTrans" cxnId="{D5A2C149-1724-4A8E-85FB-CD7F3B2B3477}">
      <dgm:prSet/>
      <dgm:spPr/>
      <dgm:t>
        <a:bodyPr/>
        <a:lstStyle/>
        <a:p>
          <a:endParaRPr lang="en-IN"/>
        </a:p>
      </dgm:t>
    </dgm:pt>
    <dgm:pt modelId="{D09DCEB8-2475-4AFE-A9D3-62A68095AEBC}">
      <dgm:prSet phldrT="[Text]"/>
      <dgm:spPr/>
      <dgm:t>
        <a:bodyPr/>
        <a:lstStyle/>
        <a:p>
          <a:r>
            <a:rPr lang="en-US" dirty="0"/>
            <a:t>Behavior</a:t>
          </a:r>
          <a:endParaRPr lang="en-IN" dirty="0"/>
        </a:p>
      </dgm:t>
    </dgm:pt>
    <dgm:pt modelId="{E26F7CB6-CD93-4BC8-8CF3-D31D7923EDD4}" type="parTrans" cxnId="{C957DF97-B5BE-4CF6-9FDE-DDFB505F8144}">
      <dgm:prSet/>
      <dgm:spPr/>
      <dgm:t>
        <a:bodyPr/>
        <a:lstStyle/>
        <a:p>
          <a:endParaRPr lang="en-IN"/>
        </a:p>
      </dgm:t>
    </dgm:pt>
    <dgm:pt modelId="{DB49DCD9-A4E2-4840-96D9-47B4FDD9A67F}" type="sibTrans" cxnId="{C957DF97-B5BE-4CF6-9FDE-DDFB505F8144}">
      <dgm:prSet/>
      <dgm:spPr/>
      <dgm:t>
        <a:bodyPr/>
        <a:lstStyle/>
        <a:p>
          <a:endParaRPr lang="en-IN"/>
        </a:p>
      </dgm:t>
    </dgm:pt>
    <dgm:pt modelId="{BE6AAF9E-573B-4FB1-B2D3-A9E4367DDCDE}">
      <dgm:prSet phldrT="[Text]"/>
      <dgm:spPr/>
      <dgm:t>
        <a:bodyPr/>
        <a:lstStyle/>
        <a:p>
          <a:r>
            <a:rPr lang="en-US" dirty="0"/>
            <a:t>….</a:t>
          </a:r>
          <a:endParaRPr lang="en-IN" dirty="0"/>
        </a:p>
      </dgm:t>
    </dgm:pt>
    <dgm:pt modelId="{932759AB-FE82-4424-BB4E-DB7677E5F494}" type="parTrans" cxnId="{B3936455-EA0C-4AA7-9535-47266AD6901A}">
      <dgm:prSet/>
      <dgm:spPr/>
      <dgm:t>
        <a:bodyPr/>
        <a:lstStyle/>
        <a:p>
          <a:endParaRPr lang="en-IN"/>
        </a:p>
      </dgm:t>
    </dgm:pt>
    <dgm:pt modelId="{5FBFA654-E53B-4391-962C-D3272AE629EA}" type="sibTrans" cxnId="{B3936455-EA0C-4AA7-9535-47266AD6901A}">
      <dgm:prSet/>
      <dgm:spPr/>
      <dgm:t>
        <a:bodyPr/>
        <a:lstStyle/>
        <a:p>
          <a:endParaRPr lang="en-IN"/>
        </a:p>
      </dgm:t>
    </dgm:pt>
    <dgm:pt modelId="{8F874C78-CBFF-4E15-901C-AF36F11285B5}" type="pres">
      <dgm:prSet presAssocID="{FAF895FD-63B5-47D9-A196-D17A0A2190E9}" presName="rootnode" presStyleCnt="0">
        <dgm:presLayoutVars>
          <dgm:chMax/>
          <dgm:chPref/>
          <dgm:dir/>
          <dgm:animLvl val="lvl"/>
        </dgm:presLayoutVars>
      </dgm:prSet>
      <dgm:spPr/>
    </dgm:pt>
    <dgm:pt modelId="{CBA9B49D-7EE2-4505-8B50-7DB6973504D9}" type="pres">
      <dgm:prSet presAssocID="{8656CE0B-6B2D-4179-BCCF-BDAFDC0F1DC6}" presName="composite" presStyleCnt="0"/>
      <dgm:spPr/>
    </dgm:pt>
    <dgm:pt modelId="{0BA675E3-A708-440D-9454-4DA1E2180FBD}" type="pres">
      <dgm:prSet presAssocID="{8656CE0B-6B2D-4179-BCCF-BDAFDC0F1DC6}" presName="bentUpArrow1" presStyleLbl="alignImgPlace1" presStyleIdx="0" presStyleCnt="2"/>
      <dgm:spPr/>
    </dgm:pt>
    <dgm:pt modelId="{8E3B9FBF-8052-4498-BA60-08F3DAA0295F}" type="pres">
      <dgm:prSet presAssocID="{8656CE0B-6B2D-4179-BCCF-BDAFDC0F1DC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A474A0B-1086-4657-81BF-40996A32C981}" type="pres">
      <dgm:prSet presAssocID="{8656CE0B-6B2D-4179-BCCF-BDAFDC0F1DC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6C27437-B20C-4178-B08B-E88BAD835FD6}" type="pres">
      <dgm:prSet presAssocID="{E2C615D5-B897-4CC9-8359-77E096B40CA9}" presName="sibTrans" presStyleCnt="0"/>
      <dgm:spPr/>
    </dgm:pt>
    <dgm:pt modelId="{7B6C2842-7220-4775-B95D-E3F07FD648F9}" type="pres">
      <dgm:prSet presAssocID="{6D716980-2BB2-4182-B0F4-3B8251FD9F10}" presName="composite" presStyleCnt="0"/>
      <dgm:spPr/>
    </dgm:pt>
    <dgm:pt modelId="{B5512BB7-5D2B-4DBD-B76D-2CA795EAC2DB}" type="pres">
      <dgm:prSet presAssocID="{6D716980-2BB2-4182-B0F4-3B8251FD9F10}" presName="bentUpArrow1" presStyleLbl="alignImgPlace1" presStyleIdx="1" presStyleCnt="2"/>
      <dgm:spPr/>
    </dgm:pt>
    <dgm:pt modelId="{6AA933B6-CEDF-4264-B329-86604803FE1E}" type="pres">
      <dgm:prSet presAssocID="{6D716980-2BB2-4182-B0F4-3B8251FD9F1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0AF584D-699E-415C-858B-CBE7E9850FA8}" type="pres">
      <dgm:prSet presAssocID="{6D716980-2BB2-4182-B0F4-3B8251FD9F10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28BD73E-42DD-4545-9B2F-FA6F8FDF73B0}" type="pres">
      <dgm:prSet presAssocID="{5BC674D4-6A3D-4365-A45F-257F00B37682}" presName="sibTrans" presStyleCnt="0"/>
      <dgm:spPr/>
    </dgm:pt>
    <dgm:pt modelId="{55660C0D-7A9E-4AED-B277-46A19F54B4D2}" type="pres">
      <dgm:prSet presAssocID="{D09DCEB8-2475-4AFE-A9D3-62A68095AEBC}" presName="composite" presStyleCnt="0"/>
      <dgm:spPr/>
    </dgm:pt>
    <dgm:pt modelId="{303E2D46-CAF1-434E-A511-735633073386}" type="pres">
      <dgm:prSet presAssocID="{D09DCEB8-2475-4AFE-A9D3-62A68095AEB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0A5CDD59-5DAB-4E6E-8028-83A57732D61A}" type="pres">
      <dgm:prSet presAssocID="{D09DCEB8-2475-4AFE-A9D3-62A68095AEB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6D4518-69EC-481F-9BB4-E0B251DCEF9E}" srcId="{8656CE0B-6B2D-4179-BCCF-BDAFDC0F1DC6}" destId="{47A044BA-47D6-4F5B-A801-A4CE9C9AF631}" srcOrd="0" destOrd="0" parTransId="{C2F38382-B9CC-421F-A3E5-A0C2884528E9}" sibTransId="{9B74464E-7591-4A38-BFF7-CDA92CB9DB4E}"/>
    <dgm:cxn modelId="{D5A2C149-1724-4A8E-85FB-CD7F3B2B3477}" srcId="{6D716980-2BB2-4182-B0F4-3B8251FD9F10}" destId="{9013314B-DB0F-46F9-8EC4-411E18934E0C}" srcOrd="0" destOrd="0" parTransId="{066181E1-6CB2-41DF-BE60-09C1367FA4B0}" sibTransId="{09ECF42F-4C9C-480D-AE7B-5ACD39E138DF}"/>
    <dgm:cxn modelId="{EC038D6F-3F61-469D-89C9-B1E688036965}" type="presOf" srcId="{6D716980-2BB2-4182-B0F4-3B8251FD9F10}" destId="{6AA933B6-CEDF-4264-B329-86604803FE1E}" srcOrd="0" destOrd="0" presId="urn:microsoft.com/office/officeart/2005/8/layout/StepDownProcess"/>
    <dgm:cxn modelId="{E2232055-8417-4B81-9CB9-323970F6E216}" type="presOf" srcId="{9013314B-DB0F-46F9-8EC4-411E18934E0C}" destId="{D0AF584D-699E-415C-858B-CBE7E9850FA8}" srcOrd="0" destOrd="0" presId="urn:microsoft.com/office/officeart/2005/8/layout/StepDownProcess"/>
    <dgm:cxn modelId="{B3936455-EA0C-4AA7-9535-47266AD6901A}" srcId="{D09DCEB8-2475-4AFE-A9D3-62A68095AEBC}" destId="{BE6AAF9E-573B-4FB1-B2D3-A9E4367DDCDE}" srcOrd="0" destOrd="0" parTransId="{932759AB-FE82-4424-BB4E-DB7677E5F494}" sibTransId="{5FBFA654-E53B-4391-962C-D3272AE629EA}"/>
    <dgm:cxn modelId="{83BBA290-E2D7-4C88-80B0-87F114D813A9}" type="presOf" srcId="{FAF895FD-63B5-47D9-A196-D17A0A2190E9}" destId="{8F874C78-CBFF-4E15-901C-AF36F11285B5}" srcOrd="0" destOrd="0" presId="urn:microsoft.com/office/officeart/2005/8/layout/StepDownProcess"/>
    <dgm:cxn modelId="{3FEA8E93-3CF1-480D-B5CC-703F03B6DDA6}" srcId="{FAF895FD-63B5-47D9-A196-D17A0A2190E9}" destId="{8656CE0B-6B2D-4179-BCCF-BDAFDC0F1DC6}" srcOrd="0" destOrd="0" parTransId="{D1C47FF0-56AF-45CE-811A-2BAB92437036}" sibTransId="{E2C615D5-B897-4CC9-8359-77E096B40CA9}"/>
    <dgm:cxn modelId="{C957DF97-B5BE-4CF6-9FDE-DDFB505F8144}" srcId="{FAF895FD-63B5-47D9-A196-D17A0A2190E9}" destId="{D09DCEB8-2475-4AFE-A9D3-62A68095AEBC}" srcOrd="2" destOrd="0" parTransId="{E26F7CB6-CD93-4BC8-8CF3-D31D7923EDD4}" sibTransId="{DB49DCD9-A4E2-4840-96D9-47B4FDD9A67F}"/>
    <dgm:cxn modelId="{31D839DE-D649-4BAD-8EA8-FC3E73A23405}" type="presOf" srcId="{47A044BA-47D6-4F5B-A801-A4CE9C9AF631}" destId="{CA474A0B-1086-4657-81BF-40996A32C981}" srcOrd="0" destOrd="0" presId="urn:microsoft.com/office/officeart/2005/8/layout/StepDownProcess"/>
    <dgm:cxn modelId="{F997CFDF-327F-4019-B5FB-C55015D93D03}" srcId="{FAF895FD-63B5-47D9-A196-D17A0A2190E9}" destId="{6D716980-2BB2-4182-B0F4-3B8251FD9F10}" srcOrd="1" destOrd="0" parTransId="{5F0584DF-2C2D-410B-A8D1-876B64B8AC41}" sibTransId="{5BC674D4-6A3D-4365-A45F-257F00B37682}"/>
    <dgm:cxn modelId="{0BCDDAF3-CA1E-4D67-97B8-69C1BC25C511}" type="presOf" srcId="{8656CE0B-6B2D-4179-BCCF-BDAFDC0F1DC6}" destId="{8E3B9FBF-8052-4498-BA60-08F3DAA0295F}" srcOrd="0" destOrd="0" presId="urn:microsoft.com/office/officeart/2005/8/layout/StepDownProcess"/>
    <dgm:cxn modelId="{615E6AF4-F343-4CD9-891D-B5DA6F58AD82}" type="presOf" srcId="{BE6AAF9E-573B-4FB1-B2D3-A9E4367DDCDE}" destId="{0A5CDD59-5DAB-4E6E-8028-83A57732D61A}" srcOrd="0" destOrd="0" presId="urn:microsoft.com/office/officeart/2005/8/layout/StepDownProcess"/>
    <dgm:cxn modelId="{7C082CFB-36B8-498E-92D2-63A93FAD0E86}" type="presOf" srcId="{D09DCEB8-2475-4AFE-A9D3-62A68095AEBC}" destId="{303E2D46-CAF1-434E-A511-735633073386}" srcOrd="0" destOrd="0" presId="urn:microsoft.com/office/officeart/2005/8/layout/StepDownProcess"/>
    <dgm:cxn modelId="{1F906F93-7532-49C5-A034-7E2E6381046F}" type="presParOf" srcId="{8F874C78-CBFF-4E15-901C-AF36F11285B5}" destId="{CBA9B49D-7EE2-4505-8B50-7DB6973504D9}" srcOrd="0" destOrd="0" presId="urn:microsoft.com/office/officeart/2005/8/layout/StepDownProcess"/>
    <dgm:cxn modelId="{A62BFCF8-AB63-4494-8B20-E674052BD6F7}" type="presParOf" srcId="{CBA9B49D-7EE2-4505-8B50-7DB6973504D9}" destId="{0BA675E3-A708-440D-9454-4DA1E2180FBD}" srcOrd="0" destOrd="0" presId="urn:microsoft.com/office/officeart/2005/8/layout/StepDownProcess"/>
    <dgm:cxn modelId="{E94CD37F-1D1D-4C93-A9DF-9BDFC4773DDF}" type="presParOf" srcId="{CBA9B49D-7EE2-4505-8B50-7DB6973504D9}" destId="{8E3B9FBF-8052-4498-BA60-08F3DAA0295F}" srcOrd="1" destOrd="0" presId="urn:microsoft.com/office/officeart/2005/8/layout/StepDownProcess"/>
    <dgm:cxn modelId="{815D3612-01E2-451E-AAD2-B4F82D324A13}" type="presParOf" srcId="{CBA9B49D-7EE2-4505-8B50-7DB6973504D9}" destId="{CA474A0B-1086-4657-81BF-40996A32C981}" srcOrd="2" destOrd="0" presId="urn:microsoft.com/office/officeart/2005/8/layout/StepDownProcess"/>
    <dgm:cxn modelId="{1753958F-949C-4CEE-8E3E-D89D7B1ADC10}" type="presParOf" srcId="{8F874C78-CBFF-4E15-901C-AF36F11285B5}" destId="{F6C27437-B20C-4178-B08B-E88BAD835FD6}" srcOrd="1" destOrd="0" presId="urn:microsoft.com/office/officeart/2005/8/layout/StepDownProcess"/>
    <dgm:cxn modelId="{18F70B40-0E48-4383-8D10-201D88991DEC}" type="presParOf" srcId="{8F874C78-CBFF-4E15-901C-AF36F11285B5}" destId="{7B6C2842-7220-4775-B95D-E3F07FD648F9}" srcOrd="2" destOrd="0" presId="urn:microsoft.com/office/officeart/2005/8/layout/StepDownProcess"/>
    <dgm:cxn modelId="{6C96D626-44F8-4C5F-9A22-4C9EEAE6D999}" type="presParOf" srcId="{7B6C2842-7220-4775-B95D-E3F07FD648F9}" destId="{B5512BB7-5D2B-4DBD-B76D-2CA795EAC2DB}" srcOrd="0" destOrd="0" presId="urn:microsoft.com/office/officeart/2005/8/layout/StepDownProcess"/>
    <dgm:cxn modelId="{0447E91F-0B12-480B-982D-96387C0C641A}" type="presParOf" srcId="{7B6C2842-7220-4775-B95D-E3F07FD648F9}" destId="{6AA933B6-CEDF-4264-B329-86604803FE1E}" srcOrd="1" destOrd="0" presId="urn:microsoft.com/office/officeart/2005/8/layout/StepDownProcess"/>
    <dgm:cxn modelId="{62D77296-CCFB-46C3-B43C-BDFAF6DAD8CA}" type="presParOf" srcId="{7B6C2842-7220-4775-B95D-E3F07FD648F9}" destId="{D0AF584D-699E-415C-858B-CBE7E9850FA8}" srcOrd="2" destOrd="0" presId="urn:microsoft.com/office/officeart/2005/8/layout/StepDownProcess"/>
    <dgm:cxn modelId="{8B6556F8-3D87-474F-835B-9870C6E48FF5}" type="presParOf" srcId="{8F874C78-CBFF-4E15-901C-AF36F11285B5}" destId="{828BD73E-42DD-4545-9B2F-FA6F8FDF73B0}" srcOrd="3" destOrd="0" presId="urn:microsoft.com/office/officeart/2005/8/layout/StepDownProcess"/>
    <dgm:cxn modelId="{62C49AFE-846C-40BF-91B7-2D1D4D07D5E4}" type="presParOf" srcId="{8F874C78-CBFF-4E15-901C-AF36F11285B5}" destId="{55660C0D-7A9E-4AED-B277-46A19F54B4D2}" srcOrd="4" destOrd="0" presId="urn:microsoft.com/office/officeart/2005/8/layout/StepDownProcess"/>
    <dgm:cxn modelId="{67E57534-32B5-44AF-A51C-0A94338B4C95}" type="presParOf" srcId="{55660C0D-7A9E-4AED-B277-46A19F54B4D2}" destId="{303E2D46-CAF1-434E-A511-735633073386}" srcOrd="0" destOrd="0" presId="urn:microsoft.com/office/officeart/2005/8/layout/StepDownProcess"/>
    <dgm:cxn modelId="{5903D7BF-5047-4521-9DDD-CF078E92B94F}" type="presParOf" srcId="{55660C0D-7A9E-4AED-B277-46A19F54B4D2}" destId="{0A5CDD59-5DAB-4E6E-8028-83A57732D61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375AEB-9DF1-45AF-AA06-DA8F0D786843}" type="doc">
      <dgm:prSet loTypeId="urn:microsoft.com/office/officeart/2005/8/layout/vList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IN"/>
        </a:p>
      </dgm:t>
    </dgm:pt>
    <dgm:pt modelId="{F95081F4-5CEF-4981-9538-5FC1C638F387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sz="4800" dirty="0">
              <a:solidFill>
                <a:schemeClr val="tx1">
                  <a:lumMod val="85000"/>
                  <a:lumOff val="15000"/>
                </a:schemeClr>
              </a:solidFill>
            </a:rPr>
            <a:t>Syntax:-</a:t>
          </a:r>
        </a:p>
        <a:p>
          <a:r>
            <a:rPr lang="en-US" sz="4800" dirty="0">
              <a:solidFill>
                <a:srgbClr val="1E420A"/>
              </a:solidFill>
            </a:rPr>
            <a:t>To create object for any class</a:t>
          </a:r>
          <a:r>
            <a:rPr lang="en-US" sz="4800" dirty="0">
              <a:solidFill>
                <a:srgbClr val="410B35"/>
              </a:solidFill>
            </a:rPr>
            <a:t>:</a:t>
          </a:r>
        </a:p>
        <a:p>
          <a:endParaRPr lang="en-IN" sz="1500" dirty="0"/>
        </a:p>
      </dgm:t>
    </dgm:pt>
    <dgm:pt modelId="{B3D6406F-7FB9-4BB7-907D-6F5A8AF21278}" type="parTrans" cxnId="{D44816C7-52EB-48F2-B68B-BAEE77288BA8}">
      <dgm:prSet/>
      <dgm:spPr/>
      <dgm:t>
        <a:bodyPr/>
        <a:lstStyle/>
        <a:p>
          <a:endParaRPr lang="en-IN"/>
        </a:p>
      </dgm:t>
    </dgm:pt>
    <dgm:pt modelId="{62820B73-6E65-40C5-B145-1EB4FDFE2353}" type="sibTrans" cxnId="{D44816C7-52EB-48F2-B68B-BAEE77288BA8}">
      <dgm:prSet/>
      <dgm:spPr/>
      <dgm:t>
        <a:bodyPr/>
        <a:lstStyle/>
        <a:p>
          <a:endParaRPr lang="en-IN"/>
        </a:p>
      </dgm:t>
    </dgm:pt>
    <dgm:pt modelId="{ACD5C0E7-01BB-4308-873B-AE620DC9328C}">
      <dgm:prSet phldrT="[Text]"/>
      <dgm:spPr/>
      <dgm:t>
        <a:bodyPr/>
        <a:lstStyle/>
        <a:p>
          <a:endParaRPr lang="en-IN" dirty="0"/>
        </a:p>
      </dgm:t>
    </dgm:pt>
    <dgm:pt modelId="{E8835D98-CC24-4BA3-A963-C787222A4EEC}" type="parTrans" cxnId="{4DE89157-9DA6-4931-8115-F7DA73208148}">
      <dgm:prSet/>
      <dgm:spPr/>
      <dgm:t>
        <a:bodyPr/>
        <a:lstStyle/>
        <a:p>
          <a:endParaRPr lang="en-IN"/>
        </a:p>
      </dgm:t>
    </dgm:pt>
    <dgm:pt modelId="{45C7E7FE-FA89-485F-8C81-AF339C96FFF0}" type="sibTrans" cxnId="{4DE89157-9DA6-4931-8115-F7DA73208148}">
      <dgm:prSet/>
      <dgm:spPr/>
      <dgm:t>
        <a:bodyPr/>
        <a:lstStyle/>
        <a:p>
          <a:endParaRPr lang="en-IN"/>
        </a:p>
      </dgm:t>
    </dgm:pt>
    <dgm:pt modelId="{71BDE227-E09B-48DC-9861-A64C8F166253}">
      <dgm:prSet phldrT="[Text]"/>
      <dgm:spPr/>
      <dgm:t>
        <a:bodyPr/>
        <a:lstStyle/>
        <a:p>
          <a:endParaRPr lang="en-IN" dirty="0"/>
        </a:p>
      </dgm:t>
    </dgm:pt>
    <dgm:pt modelId="{37B678AA-A244-4188-BA3E-EE21E4A82477}" type="parTrans" cxnId="{885827D3-5CDC-4F4B-BBAE-30FBCC9C27DE}">
      <dgm:prSet/>
      <dgm:spPr/>
      <dgm:t>
        <a:bodyPr/>
        <a:lstStyle/>
        <a:p>
          <a:endParaRPr lang="en-IN"/>
        </a:p>
      </dgm:t>
    </dgm:pt>
    <dgm:pt modelId="{7BDC188E-2C8A-492A-881B-F953CE4A36AE}" type="sibTrans" cxnId="{885827D3-5CDC-4F4B-BBAE-30FBCC9C27DE}">
      <dgm:prSet/>
      <dgm:spPr/>
      <dgm:t>
        <a:bodyPr/>
        <a:lstStyle/>
        <a:p>
          <a:endParaRPr lang="en-IN"/>
        </a:p>
      </dgm:t>
    </dgm:pt>
    <dgm:pt modelId="{62892FDA-C754-41AB-81F4-151E39D3AA3D}">
      <dgm:prSet phldrT="[Text]"/>
      <dgm:spPr/>
      <dgm:t>
        <a:bodyPr/>
        <a:lstStyle/>
        <a:p>
          <a:endParaRPr lang="en-IN" dirty="0"/>
        </a:p>
      </dgm:t>
    </dgm:pt>
    <dgm:pt modelId="{E1094C45-6974-41A2-990B-5AAA35D1C503}" type="parTrans" cxnId="{724FC2B9-2761-49EA-A468-050E60138FF4}">
      <dgm:prSet/>
      <dgm:spPr/>
      <dgm:t>
        <a:bodyPr/>
        <a:lstStyle/>
        <a:p>
          <a:endParaRPr lang="en-IN"/>
        </a:p>
      </dgm:t>
    </dgm:pt>
    <dgm:pt modelId="{F9DF87E6-85DF-421B-BA38-C6C587ADC671}" type="sibTrans" cxnId="{724FC2B9-2761-49EA-A468-050E60138FF4}">
      <dgm:prSet/>
      <dgm:spPr/>
      <dgm:t>
        <a:bodyPr/>
        <a:lstStyle/>
        <a:p>
          <a:endParaRPr lang="en-IN"/>
        </a:p>
      </dgm:t>
    </dgm:pt>
    <dgm:pt modelId="{353FF9C0-FF9A-490B-8086-A590CF290760}">
      <dgm:prSet custT="1"/>
      <dgm:spPr>
        <a:solidFill>
          <a:srgbClr val="92D050">
            <a:alpha val="50000"/>
          </a:srgbClr>
        </a:solidFill>
      </dgm:spPr>
      <dgm:t>
        <a:bodyPr/>
        <a:lstStyle/>
        <a:p>
          <a:r>
            <a:rPr lang="en-US" sz="3600" dirty="0" err="1">
              <a:solidFill>
                <a:srgbClr val="FF0000"/>
              </a:solidFill>
            </a:rPr>
            <a:t>Classname</a:t>
          </a:r>
          <a:r>
            <a:rPr lang="en-US" sz="3600" dirty="0">
              <a:solidFill>
                <a:srgbClr val="FF0000"/>
              </a:solidFill>
            </a:rPr>
            <a:t>   object=new </a:t>
          </a:r>
          <a:r>
            <a:rPr lang="en-US" sz="3600" dirty="0" err="1">
              <a:solidFill>
                <a:srgbClr val="FF0000"/>
              </a:solidFill>
            </a:rPr>
            <a:t>Classname</a:t>
          </a:r>
          <a:r>
            <a:rPr lang="en-US" sz="3600" dirty="0">
              <a:solidFill>
                <a:srgbClr val="FF0000"/>
              </a:solidFill>
            </a:rPr>
            <a:t>( );</a:t>
          </a:r>
          <a:endParaRPr lang="en-IN" sz="3600" dirty="0">
            <a:solidFill>
              <a:srgbClr val="FF0000"/>
            </a:solidFill>
          </a:endParaRPr>
        </a:p>
      </dgm:t>
    </dgm:pt>
    <dgm:pt modelId="{2C216A88-CF95-446A-B85D-67D29C8172C8}" type="parTrans" cxnId="{C1FDB3D7-EF90-42A9-85FD-E26A7D2514D0}">
      <dgm:prSet/>
      <dgm:spPr/>
      <dgm:t>
        <a:bodyPr/>
        <a:lstStyle/>
        <a:p>
          <a:endParaRPr lang="en-IN"/>
        </a:p>
      </dgm:t>
    </dgm:pt>
    <dgm:pt modelId="{1099D200-03B0-4B49-97F1-4182ECB5D467}" type="sibTrans" cxnId="{C1FDB3D7-EF90-42A9-85FD-E26A7D2514D0}">
      <dgm:prSet/>
      <dgm:spPr/>
      <dgm:t>
        <a:bodyPr/>
        <a:lstStyle/>
        <a:p>
          <a:endParaRPr lang="en-IN"/>
        </a:p>
      </dgm:t>
    </dgm:pt>
    <dgm:pt modelId="{0EDDE16F-94FD-479B-A5CC-D7AA4BA2C91E}" type="pres">
      <dgm:prSet presAssocID="{D1375AEB-9DF1-45AF-AA06-DA8F0D786843}" presName="linear" presStyleCnt="0">
        <dgm:presLayoutVars>
          <dgm:animLvl val="lvl"/>
          <dgm:resizeHandles val="exact"/>
        </dgm:presLayoutVars>
      </dgm:prSet>
      <dgm:spPr/>
    </dgm:pt>
    <dgm:pt modelId="{10137323-ADD8-45DE-9A6A-197FC8742131}" type="pres">
      <dgm:prSet presAssocID="{F95081F4-5CEF-4981-9538-5FC1C638F387}" presName="parentText" presStyleLbl="node1" presStyleIdx="0" presStyleCnt="2" custScaleY="112141" custLinFactNeighborY="4399">
        <dgm:presLayoutVars>
          <dgm:chMax val="0"/>
          <dgm:bulletEnabled val="1"/>
        </dgm:presLayoutVars>
      </dgm:prSet>
      <dgm:spPr/>
    </dgm:pt>
    <dgm:pt modelId="{A26601F3-4F9B-4DA4-99D0-58C59984FF76}" type="pres">
      <dgm:prSet presAssocID="{F95081F4-5CEF-4981-9538-5FC1C638F387}" presName="childText" presStyleLbl="revTx" presStyleIdx="0" presStyleCnt="1" custScaleX="99633" custScaleY="64404">
        <dgm:presLayoutVars>
          <dgm:bulletEnabled val="1"/>
        </dgm:presLayoutVars>
      </dgm:prSet>
      <dgm:spPr/>
    </dgm:pt>
    <dgm:pt modelId="{98B32CD1-3AC5-4C6A-9D53-A0F8C818CD28}" type="pres">
      <dgm:prSet presAssocID="{353FF9C0-FF9A-490B-8086-A590CF290760}" presName="parentText" presStyleLbl="node1" presStyleIdx="1" presStyleCnt="2" custScaleY="53833" custLinFactNeighborY="-43266">
        <dgm:presLayoutVars>
          <dgm:chMax val="0"/>
          <dgm:bulletEnabled val="1"/>
        </dgm:presLayoutVars>
      </dgm:prSet>
      <dgm:spPr/>
    </dgm:pt>
  </dgm:ptLst>
  <dgm:cxnLst>
    <dgm:cxn modelId="{25C6DF04-58CC-4DEB-ABC7-85229C5D63CF}" type="presOf" srcId="{ACD5C0E7-01BB-4308-873B-AE620DC9328C}" destId="{A26601F3-4F9B-4DA4-99D0-58C59984FF76}" srcOrd="0" destOrd="2" presId="urn:microsoft.com/office/officeart/2005/8/layout/vList2"/>
    <dgm:cxn modelId="{31263B1B-6B36-4FFF-8FBF-ED1014CBAA30}" type="presOf" srcId="{D1375AEB-9DF1-45AF-AA06-DA8F0D786843}" destId="{0EDDE16F-94FD-479B-A5CC-D7AA4BA2C91E}" srcOrd="0" destOrd="0" presId="urn:microsoft.com/office/officeart/2005/8/layout/vList2"/>
    <dgm:cxn modelId="{AE9CFC2B-3ED2-4F51-BCCA-31983F85CBBD}" type="presOf" srcId="{71BDE227-E09B-48DC-9861-A64C8F166253}" destId="{A26601F3-4F9B-4DA4-99D0-58C59984FF76}" srcOrd="0" destOrd="0" presId="urn:microsoft.com/office/officeart/2005/8/layout/vList2"/>
    <dgm:cxn modelId="{946FEF73-6F1C-46EB-8024-96C4F0348640}" type="presOf" srcId="{353FF9C0-FF9A-490B-8086-A590CF290760}" destId="{98B32CD1-3AC5-4C6A-9D53-A0F8C818CD28}" srcOrd="0" destOrd="0" presId="urn:microsoft.com/office/officeart/2005/8/layout/vList2"/>
    <dgm:cxn modelId="{4DE89157-9DA6-4931-8115-F7DA73208148}" srcId="{F95081F4-5CEF-4981-9538-5FC1C638F387}" destId="{ACD5C0E7-01BB-4308-873B-AE620DC9328C}" srcOrd="2" destOrd="0" parTransId="{E8835D98-CC24-4BA3-A963-C787222A4EEC}" sibTransId="{45C7E7FE-FA89-485F-8C81-AF339C96FFF0}"/>
    <dgm:cxn modelId="{ACCA1988-E623-4629-8341-E4B29B7F89A3}" type="presOf" srcId="{F95081F4-5CEF-4981-9538-5FC1C638F387}" destId="{10137323-ADD8-45DE-9A6A-197FC8742131}" srcOrd="0" destOrd="0" presId="urn:microsoft.com/office/officeart/2005/8/layout/vList2"/>
    <dgm:cxn modelId="{A02392A3-7A7B-4545-AD79-D28380877FFD}" type="presOf" srcId="{62892FDA-C754-41AB-81F4-151E39D3AA3D}" destId="{A26601F3-4F9B-4DA4-99D0-58C59984FF76}" srcOrd="0" destOrd="1" presId="urn:microsoft.com/office/officeart/2005/8/layout/vList2"/>
    <dgm:cxn modelId="{724FC2B9-2761-49EA-A468-050E60138FF4}" srcId="{F95081F4-5CEF-4981-9538-5FC1C638F387}" destId="{62892FDA-C754-41AB-81F4-151E39D3AA3D}" srcOrd="1" destOrd="0" parTransId="{E1094C45-6974-41A2-990B-5AAA35D1C503}" sibTransId="{F9DF87E6-85DF-421B-BA38-C6C587ADC671}"/>
    <dgm:cxn modelId="{D44816C7-52EB-48F2-B68B-BAEE77288BA8}" srcId="{D1375AEB-9DF1-45AF-AA06-DA8F0D786843}" destId="{F95081F4-5CEF-4981-9538-5FC1C638F387}" srcOrd="0" destOrd="0" parTransId="{B3D6406F-7FB9-4BB7-907D-6F5A8AF21278}" sibTransId="{62820B73-6E65-40C5-B145-1EB4FDFE2353}"/>
    <dgm:cxn modelId="{885827D3-5CDC-4F4B-BBAE-30FBCC9C27DE}" srcId="{F95081F4-5CEF-4981-9538-5FC1C638F387}" destId="{71BDE227-E09B-48DC-9861-A64C8F166253}" srcOrd="0" destOrd="0" parTransId="{37B678AA-A244-4188-BA3E-EE21E4A82477}" sibTransId="{7BDC188E-2C8A-492A-881B-F953CE4A36AE}"/>
    <dgm:cxn modelId="{C1FDB3D7-EF90-42A9-85FD-E26A7D2514D0}" srcId="{D1375AEB-9DF1-45AF-AA06-DA8F0D786843}" destId="{353FF9C0-FF9A-490B-8086-A590CF290760}" srcOrd="1" destOrd="0" parTransId="{2C216A88-CF95-446A-B85D-67D29C8172C8}" sibTransId="{1099D200-03B0-4B49-97F1-4182ECB5D467}"/>
    <dgm:cxn modelId="{EE4ABD25-4623-4888-B148-BE22B8C544D4}" type="presParOf" srcId="{0EDDE16F-94FD-479B-A5CC-D7AA4BA2C91E}" destId="{10137323-ADD8-45DE-9A6A-197FC8742131}" srcOrd="0" destOrd="0" presId="urn:microsoft.com/office/officeart/2005/8/layout/vList2"/>
    <dgm:cxn modelId="{8873C7BD-357C-438E-9464-799986A9D275}" type="presParOf" srcId="{0EDDE16F-94FD-479B-A5CC-D7AA4BA2C91E}" destId="{A26601F3-4F9B-4DA4-99D0-58C59984FF76}" srcOrd="1" destOrd="0" presId="urn:microsoft.com/office/officeart/2005/8/layout/vList2"/>
    <dgm:cxn modelId="{45B2B6AC-73CC-4708-89BA-C8C2903CC501}" type="presParOf" srcId="{0EDDE16F-94FD-479B-A5CC-D7AA4BA2C91E}" destId="{98B32CD1-3AC5-4C6A-9D53-A0F8C818CD2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0DA4E7-8AC4-49AB-ABCE-FA6F62D4B91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85874947-F617-44B4-8863-E92517D5DA87}" type="pres">
      <dgm:prSet presAssocID="{6C0DA4E7-8AC4-49AB-ABCE-FA6F62D4B91B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88977CD3-7A1F-4E45-928A-89A25582E932}" type="presOf" srcId="{6C0DA4E7-8AC4-49AB-ABCE-FA6F62D4B91B}" destId="{85874947-F617-44B4-8863-E92517D5DA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C5B8D2-1E6D-4BCA-9E4B-8A99C8D7BC4A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990DCB-AF23-4094-864B-C8B99FA30370}">
      <dgm:prSet phldrT="[Text]"/>
      <dgm:spPr/>
      <dgm:t>
        <a:bodyPr/>
        <a:lstStyle/>
        <a:p>
          <a:endParaRPr lang="en-US" dirty="0"/>
        </a:p>
      </dgm:t>
    </dgm:pt>
    <dgm:pt modelId="{9045AE91-C8DE-42D1-9697-92115E53B6EE}" type="parTrans" cxnId="{289A7ABA-98F5-4FB1-939B-2977E2B9EB8F}">
      <dgm:prSet/>
      <dgm:spPr/>
      <dgm:t>
        <a:bodyPr/>
        <a:lstStyle/>
        <a:p>
          <a:endParaRPr lang="en-US"/>
        </a:p>
      </dgm:t>
    </dgm:pt>
    <dgm:pt modelId="{8F93B7AA-ADE0-44B8-AFDE-9A1375C16706}" type="sibTrans" cxnId="{289A7ABA-98F5-4FB1-939B-2977E2B9EB8F}">
      <dgm:prSet/>
      <dgm:spPr/>
      <dgm:t>
        <a:bodyPr/>
        <a:lstStyle/>
        <a:p>
          <a:endParaRPr lang="en-US"/>
        </a:p>
      </dgm:t>
    </dgm:pt>
    <dgm:pt modelId="{240AA45F-7625-47CB-82DB-58CF98B59095}">
      <dgm:prSet phldrT="[Text]"/>
      <dgm:spPr/>
      <dgm:t>
        <a:bodyPr/>
        <a:lstStyle/>
        <a:p>
          <a:endParaRPr lang="en-US" dirty="0"/>
        </a:p>
      </dgm:t>
    </dgm:pt>
    <dgm:pt modelId="{648CE750-928A-4617-818A-2C5528133922}" type="parTrans" cxnId="{159602F2-C521-4E1D-AE9F-D54CDD414A04}">
      <dgm:prSet/>
      <dgm:spPr/>
      <dgm:t>
        <a:bodyPr/>
        <a:lstStyle/>
        <a:p>
          <a:endParaRPr lang="en-US"/>
        </a:p>
      </dgm:t>
    </dgm:pt>
    <dgm:pt modelId="{A5F62957-BF38-47A2-B1D2-0D9C89C422D5}" type="sibTrans" cxnId="{159602F2-C521-4E1D-AE9F-D54CDD414A04}">
      <dgm:prSet/>
      <dgm:spPr/>
      <dgm:t>
        <a:bodyPr/>
        <a:lstStyle/>
        <a:p>
          <a:endParaRPr lang="en-US"/>
        </a:p>
      </dgm:t>
    </dgm:pt>
    <dgm:pt modelId="{27B4E690-4D0F-4D7A-BF6F-F3DD955F4988}">
      <dgm:prSet phldrT="[Text]"/>
      <dgm:spPr>
        <a:gradFill rotWithShape="0">
          <a:gsLst>
            <a:gs pos="82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b="1" dirty="0"/>
            <a:t>DATA MEMBERS      AND</a:t>
          </a:r>
        </a:p>
      </dgm:t>
    </dgm:pt>
    <dgm:pt modelId="{90D197D3-3303-4C80-A092-3B7BDF04FBF7}" type="parTrans" cxnId="{62126DBA-440F-4890-99E9-D0197B1F8AC3}">
      <dgm:prSet/>
      <dgm:spPr/>
      <dgm:t>
        <a:bodyPr/>
        <a:lstStyle/>
        <a:p>
          <a:endParaRPr lang="en-US"/>
        </a:p>
      </dgm:t>
    </dgm:pt>
    <dgm:pt modelId="{9A9FC636-BF64-4AA3-9111-3312D89D6371}" type="sibTrans" cxnId="{62126DBA-440F-4890-99E9-D0197B1F8AC3}">
      <dgm:prSet/>
      <dgm:spPr/>
      <dgm:t>
        <a:bodyPr/>
        <a:lstStyle/>
        <a:p>
          <a:endParaRPr lang="en-US"/>
        </a:p>
      </dgm:t>
    </dgm:pt>
    <dgm:pt modelId="{E1AD1DBC-9B34-4672-B365-6C5C7E96A5E5}">
      <dgm:prSet phldrT="[Text]"/>
      <dgm:spPr/>
      <dgm:t>
        <a:bodyPr/>
        <a:lstStyle/>
        <a:p>
          <a:endParaRPr lang="en-US" dirty="0"/>
        </a:p>
      </dgm:t>
    </dgm:pt>
    <dgm:pt modelId="{8C5C062E-BB4A-4159-9D81-9F19138DAF56}" type="parTrans" cxnId="{4E210A80-A0A8-4FC3-BB39-ADD0CB874D63}">
      <dgm:prSet/>
      <dgm:spPr/>
      <dgm:t>
        <a:bodyPr/>
        <a:lstStyle/>
        <a:p>
          <a:endParaRPr lang="en-US"/>
        </a:p>
      </dgm:t>
    </dgm:pt>
    <dgm:pt modelId="{1A79B38F-A3E5-4698-99B4-A0F5A3E8CD65}" type="sibTrans" cxnId="{4E210A80-A0A8-4FC3-BB39-ADD0CB874D63}">
      <dgm:prSet/>
      <dgm:spPr/>
      <dgm:t>
        <a:bodyPr/>
        <a:lstStyle/>
        <a:p>
          <a:endParaRPr lang="en-US"/>
        </a:p>
      </dgm:t>
    </dgm:pt>
    <dgm:pt modelId="{1D280956-61F1-44EA-89DD-47917582B346}">
      <dgm:prSet phldrT="[Text]"/>
      <dgm:spPr>
        <a:gradFill rotWithShape="0">
          <a:gsLst>
            <a:gs pos="82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b="1" dirty="0"/>
            <a:t>MEMBER FUNCTIONS</a:t>
          </a:r>
        </a:p>
      </dgm:t>
    </dgm:pt>
    <dgm:pt modelId="{F5F29254-C816-4B3B-A23C-846A234C8557}" type="parTrans" cxnId="{8DAC0267-44CD-4D02-88C9-B2F8A13C158E}">
      <dgm:prSet/>
      <dgm:spPr/>
      <dgm:t>
        <a:bodyPr/>
        <a:lstStyle/>
        <a:p>
          <a:endParaRPr lang="en-US"/>
        </a:p>
      </dgm:t>
    </dgm:pt>
    <dgm:pt modelId="{EC76378A-9F1D-482E-AF47-2DD7D70945B6}" type="sibTrans" cxnId="{8DAC0267-44CD-4D02-88C9-B2F8A13C158E}">
      <dgm:prSet/>
      <dgm:spPr/>
      <dgm:t>
        <a:bodyPr/>
        <a:lstStyle/>
        <a:p>
          <a:endParaRPr lang="en-US"/>
        </a:p>
      </dgm:t>
    </dgm:pt>
    <dgm:pt modelId="{7DEF99AD-EC88-4718-B8D7-F22561235CEC}">
      <dgm:prSet phldrT="[Text]"/>
      <dgm:spPr>
        <a:gradFill rotWithShape="0">
          <a:gsLst>
            <a:gs pos="82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endParaRPr lang="en-US" b="1" dirty="0"/>
        </a:p>
        <a:p>
          <a:r>
            <a:rPr lang="en-US" b="1" dirty="0"/>
            <a:t>COLLECTION OF</a:t>
          </a:r>
        </a:p>
      </dgm:t>
    </dgm:pt>
    <dgm:pt modelId="{456EA687-CA8C-4F68-B168-4C2E87ACC68B}" type="sibTrans" cxnId="{46DBFC28-5C33-4B88-8831-68037F695A48}">
      <dgm:prSet/>
      <dgm:spPr/>
      <dgm:t>
        <a:bodyPr/>
        <a:lstStyle/>
        <a:p>
          <a:endParaRPr lang="en-US"/>
        </a:p>
      </dgm:t>
    </dgm:pt>
    <dgm:pt modelId="{E16E29D3-9570-412D-93B6-B4CE77D1B6DD}" type="parTrans" cxnId="{46DBFC28-5C33-4B88-8831-68037F695A48}">
      <dgm:prSet/>
      <dgm:spPr/>
      <dgm:t>
        <a:bodyPr/>
        <a:lstStyle/>
        <a:p>
          <a:endParaRPr lang="en-US"/>
        </a:p>
      </dgm:t>
    </dgm:pt>
    <dgm:pt modelId="{AD265B07-23FB-4DFC-8F3D-B0DCAD6DF87E}" type="pres">
      <dgm:prSet presAssocID="{D3C5B8D2-1E6D-4BCA-9E4B-8A99C8D7BC4A}" presName="Name0" presStyleCnt="0">
        <dgm:presLayoutVars>
          <dgm:chMax/>
          <dgm:chPref/>
          <dgm:dir/>
        </dgm:presLayoutVars>
      </dgm:prSet>
      <dgm:spPr/>
    </dgm:pt>
    <dgm:pt modelId="{0E7F93D0-E3D1-48EE-9797-63EC830CCA06}" type="pres">
      <dgm:prSet presAssocID="{3B990DCB-AF23-4094-864B-C8B99FA30370}" presName="parenttextcomposite" presStyleCnt="0"/>
      <dgm:spPr/>
    </dgm:pt>
    <dgm:pt modelId="{1828D533-56A7-44F9-AB5F-B12D35D0CCA4}" type="pres">
      <dgm:prSet presAssocID="{3B990DCB-AF23-4094-864B-C8B99FA30370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2A167B03-FCF6-480B-BD04-B18E95132E7F}" type="pres">
      <dgm:prSet presAssocID="{3B990DCB-AF23-4094-864B-C8B99FA30370}" presName="composite" presStyleCnt="0"/>
      <dgm:spPr/>
    </dgm:pt>
    <dgm:pt modelId="{B5E09CC3-072D-40C5-93CB-3CB61546DAC3}" type="pres">
      <dgm:prSet presAssocID="{3B990DCB-AF23-4094-864B-C8B99FA30370}" presName="chevron1" presStyleLbl="alignNode1" presStyleIdx="0" presStyleCnt="21"/>
      <dgm:spPr/>
    </dgm:pt>
    <dgm:pt modelId="{7E5B5F30-562C-45F5-947C-105C96262837}" type="pres">
      <dgm:prSet presAssocID="{3B990DCB-AF23-4094-864B-C8B99FA30370}" presName="chevron2" presStyleLbl="alignNode1" presStyleIdx="1" presStyleCnt="21"/>
      <dgm:spPr/>
    </dgm:pt>
    <dgm:pt modelId="{BA96BDD2-A6C8-4432-8E71-D4E67320B8FF}" type="pres">
      <dgm:prSet presAssocID="{3B990DCB-AF23-4094-864B-C8B99FA30370}" presName="chevron3" presStyleLbl="alignNode1" presStyleIdx="2" presStyleCnt="21"/>
      <dgm:spPr/>
    </dgm:pt>
    <dgm:pt modelId="{2AAF1885-F2C6-4C50-A304-71F970C85713}" type="pres">
      <dgm:prSet presAssocID="{3B990DCB-AF23-4094-864B-C8B99FA30370}" presName="chevron4" presStyleLbl="alignNode1" presStyleIdx="3" presStyleCnt="21"/>
      <dgm:spPr/>
    </dgm:pt>
    <dgm:pt modelId="{1C9109EC-43D0-4356-8840-1C174E169D4F}" type="pres">
      <dgm:prSet presAssocID="{3B990DCB-AF23-4094-864B-C8B99FA30370}" presName="chevron5" presStyleLbl="alignNode1" presStyleIdx="4" presStyleCnt="21"/>
      <dgm:spPr/>
    </dgm:pt>
    <dgm:pt modelId="{F580C234-F277-4109-8F54-CBF87BE4B61B}" type="pres">
      <dgm:prSet presAssocID="{3B990DCB-AF23-4094-864B-C8B99FA30370}" presName="chevron6" presStyleLbl="alignNode1" presStyleIdx="5" presStyleCnt="21"/>
      <dgm:spPr/>
    </dgm:pt>
    <dgm:pt modelId="{C2DC7889-4537-4EA1-8B7E-3B1E25B6DE4C}" type="pres">
      <dgm:prSet presAssocID="{3B990DCB-AF23-4094-864B-C8B99FA30370}" presName="chevron7" presStyleLbl="alignNode1" presStyleIdx="6" presStyleCnt="21"/>
      <dgm:spPr/>
    </dgm:pt>
    <dgm:pt modelId="{B46F8A2D-B8E9-481F-97F6-8D8A2A54017A}" type="pres">
      <dgm:prSet presAssocID="{3B990DCB-AF23-4094-864B-C8B99FA30370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261D04E4-2B56-456D-ABEC-1649C35A46F4}" type="pres">
      <dgm:prSet presAssocID="{8F93B7AA-ADE0-44B8-AFDE-9A1375C16706}" presName="sibTrans" presStyleCnt="0"/>
      <dgm:spPr/>
    </dgm:pt>
    <dgm:pt modelId="{3CFDAEF9-1DF0-4C50-912D-A5CCDA52F9EA}" type="pres">
      <dgm:prSet presAssocID="{240AA45F-7625-47CB-82DB-58CF98B59095}" presName="parenttextcomposite" presStyleCnt="0"/>
      <dgm:spPr/>
    </dgm:pt>
    <dgm:pt modelId="{A4E32358-9FAF-4554-AC0F-5ED0792D2EF5}" type="pres">
      <dgm:prSet presAssocID="{240AA45F-7625-47CB-82DB-58CF98B59095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D2BF8E40-6E6F-4455-8548-D54325D6BFF6}" type="pres">
      <dgm:prSet presAssocID="{240AA45F-7625-47CB-82DB-58CF98B59095}" presName="composite" presStyleCnt="0"/>
      <dgm:spPr/>
    </dgm:pt>
    <dgm:pt modelId="{694975F8-4C8F-474E-82FD-B2D3B38E3CE9}" type="pres">
      <dgm:prSet presAssocID="{240AA45F-7625-47CB-82DB-58CF98B59095}" presName="chevron1" presStyleLbl="alignNode1" presStyleIdx="7" presStyleCnt="21"/>
      <dgm:spPr/>
    </dgm:pt>
    <dgm:pt modelId="{3461506E-F2BB-405D-A55B-BEB6F1374518}" type="pres">
      <dgm:prSet presAssocID="{240AA45F-7625-47CB-82DB-58CF98B59095}" presName="chevron2" presStyleLbl="alignNode1" presStyleIdx="8" presStyleCnt="21"/>
      <dgm:spPr/>
    </dgm:pt>
    <dgm:pt modelId="{B43EA23D-813A-4C2D-A537-8243C507CEB5}" type="pres">
      <dgm:prSet presAssocID="{240AA45F-7625-47CB-82DB-58CF98B59095}" presName="chevron3" presStyleLbl="alignNode1" presStyleIdx="9" presStyleCnt="21"/>
      <dgm:spPr/>
    </dgm:pt>
    <dgm:pt modelId="{9B2EDFA1-E5EE-473E-86DC-A299D77CF06C}" type="pres">
      <dgm:prSet presAssocID="{240AA45F-7625-47CB-82DB-58CF98B59095}" presName="chevron4" presStyleLbl="alignNode1" presStyleIdx="10" presStyleCnt="21"/>
      <dgm:spPr/>
    </dgm:pt>
    <dgm:pt modelId="{99CDA10C-4B9C-4F99-9CE8-2F50B1F51829}" type="pres">
      <dgm:prSet presAssocID="{240AA45F-7625-47CB-82DB-58CF98B59095}" presName="chevron5" presStyleLbl="alignNode1" presStyleIdx="11" presStyleCnt="21"/>
      <dgm:spPr/>
    </dgm:pt>
    <dgm:pt modelId="{A7A25454-564F-41D3-9BE8-A358F92A3958}" type="pres">
      <dgm:prSet presAssocID="{240AA45F-7625-47CB-82DB-58CF98B59095}" presName="chevron6" presStyleLbl="alignNode1" presStyleIdx="12" presStyleCnt="21"/>
      <dgm:spPr/>
    </dgm:pt>
    <dgm:pt modelId="{8F9A76A5-9999-4ECA-A9FA-4698A1E4CE80}" type="pres">
      <dgm:prSet presAssocID="{240AA45F-7625-47CB-82DB-58CF98B59095}" presName="chevron7" presStyleLbl="alignNode1" presStyleIdx="13" presStyleCnt="21"/>
      <dgm:spPr/>
    </dgm:pt>
    <dgm:pt modelId="{E32532E9-08CE-4B0A-BCE0-D0BA22A7E592}" type="pres">
      <dgm:prSet presAssocID="{240AA45F-7625-47CB-82DB-58CF98B59095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F8CD1F9F-F85D-4751-9FA4-FFFFD796FEA9}" type="pres">
      <dgm:prSet presAssocID="{A5F62957-BF38-47A2-B1D2-0D9C89C422D5}" presName="sibTrans" presStyleCnt="0"/>
      <dgm:spPr/>
    </dgm:pt>
    <dgm:pt modelId="{A47DC8D3-5244-4038-8723-9AED2D034015}" type="pres">
      <dgm:prSet presAssocID="{E1AD1DBC-9B34-4672-B365-6C5C7E96A5E5}" presName="parenttextcomposite" presStyleCnt="0"/>
      <dgm:spPr/>
    </dgm:pt>
    <dgm:pt modelId="{6942386B-9CB3-42BD-8359-D4983AE6BE94}" type="pres">
      <dgm:prSet presAssocID="{E1AD1DBC-9B34-4672-B365-6C5C7E96A5E5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7319F82F-7F09-4C2D-BBBD-4C83C12D619F}" type="pres">
      <dgm:prSet presAssocID="{E1AD1DBC-9B34-4672-B365-6C5C7E96A5E5}" presName="composite" presStyleCnt="0"/>
      <dgm:spPr/>
    </dgm:pt>
    <dgm:pt modelId="{F0B1E947-A6D5-46E6-8DF3-38B6CD902A99}" type="pres">
      <dgm:prSet presAssocID="{E1AD1DBC-9B34-4672-B365-6C5C7E96A5E5}" presName="chevron1" presStyleLbl="alignNode1" presStyleIdx="14" presStyleCnt="21"/>
      <dgm:spPr/>
    </dgm:pt>
    <dgm:pt modelId="{797D383C-06AE-488E-BDDF-404AF7FBEC48}" type="pres">
      <dgm:prSet presAssocID="{E1AD1DBC-9B34-4672-B365-6C5C7E96A5E5}" presName="chevron2" presStyleLbl="alignNode1" presStyleIdx="15" presStyleCnt="21"/>
      <dgm:spPr/>
    </dgm:pt>
    <dgm:pt modelId="{D991157B-C2C1-4888-B216-C7ADFB07A709}" type="pres">
      <dgm:prSet presAssocID="{E1AD1DBC-9B34-4672-B365-6C5C7E96A5E5}" presName="chevron3" presStyleLbl="alignNode1" presStyleIdx="16" presStyleCnt="21"/>
      <dgm:spPr/>
    </dgm:pt>
    <dgm:pt modelId="{E3334218-EB00-497D-B4E5-25842E5B4CD8}" type="pres">
      <dgm:prSet presAssocID="{E1AD1DBC-9B34-4672-B365-6C5C7E96A5E5}" presName="chevron4" presStyleLbl="alignNode1" presStyleIdx="17" presStyleCnt="21"/>
      <dgm:spPr/>
    </dgm:pt>
    <dgm:pt modelId="{20F9E2D2-B621-4521-9646-440AB7497F1F}" type="pres">
      <dgm:prSet presAssocID="{E1AD1DBC-9B34-4672-B365-6C5C7E96A5E5}" presName="chevron5" presStyleLbl="alignNode1" presStyleIdx="18" presStyleCnt="21"/>
      <dgm:spPr/>
    </dgm:pt>
    <dgm:pt modelId="{C8022930-DC19-4D8D-99CA-22B6F67B4F8C}" type="pres">
      <dgm:prSet presAssocID="{E1AD1DBC-9B34-4672-B365-6C5C7E96A5E5}" presName="chevron6" presStyleLbl="alignNode1" presStyleIdx="19" presStyleCnt="21"/>
      <dgm:spPr/>
    </dgm:pt>
    <dgm:pt modelId="{09D53426-11B8-4B93-9FA7-2E1EF814C7CC}" type="pres">
      <dgm:prSet presAssocID="{E1AD1DBC-9B34-4672-B365-6C5C7E96A5E5}" presName="chevron7" presStyleLbl="alignNode1" presStyleIdx="20" presStyleCnt="21"/>
      <dgm:spPr/>
    </dgm:pt>
    <dgm:pt modelId="{7D1CCBD6-3740-4106-ACAE-D6E331C7E2C9}" type="pres">
      <dgm:prSet presAssocID="{E1AD1DBC-9B34-4672-B365-6C5C7E96A5E5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4C18627-C853-42E4-BB13-64F93E9AFD1B}" type="presOf" srcId="{E1AD1DBC-9B34-4672-B365-6C5C7E96A5E5}" destId="{6942386B-9CB3-42BD-8359-D4983AE6BE94}" srcOrd="0" destOrd="0" presId="urn:microsoft.com/office/officeart/2008/layout/VerticalAccentList"/>
    <dgm:cxn modelId="{46DBFC28-5C33-4B88-8831-68037F695A48}" srcId="{3B990DCB-AF23-4094-864B-C8B99FA30370}" destId="{7DEF99AD-EC88-4718-B8D7-F22561235CEC}" srcOrd="0" destOrd="0" parTransId="{E16E29D3-9570-412D-93B6-B4CE77D1B6DD}" sibTransId="{456EA687-CA8C-4F68-B168-4C2E87ACC68B}"/>
    <dgm:cxn modelId="{8DAC0267-44CD-4D02-88C9-B2F8A13C158E}" srcId="{E1AD1DBC-9B34-4672-B365-6C5C7E96A5E5}" destId="{1D280956-61F1-44EA-89DD-47917582B346}" srcOrd="0" destOrd="0" parTransId="{F5F29254-C816-4B3B-A23C-846A234C8557}" sibTransId="{EC76378A-9F1D-482E-AF47-2DD7D70945B6}"/>
    <dgm:cxn modelId="{CB3A7C69-958C-4843-B7ED-83515A10A28C}" type="presOf" srcId="{27B4E690-4D0F-4D7A-BF6F-F3DD955F4988}" destId="{E32532E9-08CE-4B0A-BCE0-D0BA22A7E592}" srcOrd="0" destOrd="0" presId="urn:microsoft.com/office/officeart/2008/layout/VerticalAccentList"/>
    <dgm:cxn modelId="{CF311F6B-D75F-4E52-B24C-88CD9CE8788A}" type="presOf" srcId="{7DEF99AD-EC88-4718-B8D7-F22561235CEC}" destId="{B46F8A2D-B8E9-481F-97F6-8D8A2A54017A}" srcOrd="0" destOrd="0" presId="urn:microsoft.com/office/officeart/2008/layout/VerticalAccentList"/>
    <dgm:cxn modelId="{465DA86F-848F-4676-83D7-EF70E10772A2}" type="presOf" srcId="{240AA45F-7625-47CB-82DB-58CF98B59095}" destId="{A4E32358-9FAF-4554-AC0F-5ED0792D2EF5}" srcOrd="0" destOrd="0" presId="urn:microsoft.com/office/officeart/2008/layout/VerticalAccentList"/>
    <dgm:cxn modelId="{4E210A80-A0A8-4FC3-BB39-ADD0CB874D63}" srcId="{D3C5B8D2-1E6D-4BCA-9E4B-8A99C8D7BC4A}" destId="{E1AD1DBC-9B34-4672-B365-6C5C7E96A5E5}" srcOrd="2" destOrd="0" parTransId="{8C5C062E-BB4A-4159-9D81-9F19138DAF56}" sibTransId="{1A79B38F-A3E5-4698-99B4-A0F5A3E8CD65}"/>
    <dgm:cxn modelId="{19E96E93-9340-4B6D-9D0A-4E9BB27463D5}" type="presOf" srcId="{3B990DCB-AF23-4094-864B-C8B99FA30370}" destId="{1828D533-56A7-44F9-AB5F-B12D35D0CCA4}" srcOrd="0" destOrd="0" presId="urn:microsoft.com/office/officeart/2008/layout/VerticalAccentList"/>
    <dgm:cxn modelId="{CD70DE96-621F-451D-BE37-1E475264DF76}" type="presOf" srcId="{D3C5B8D2-1E6D-4BCA-9E4B-8A99C8D7BC4A}" destId="{AD265B07-23FB-4DFC-8F3D-B0DCAD6DF87E}" srcOrd="0" destOrd="0" presId="urn:microsoft.com/office/officeart/2008/layout/VerticalAccentList"/>
    <dgm:cxn modelId="{62126DBA-440F-4890-99E9-D0197B1F8AC3}" srcId="{240AA45F-7625-47CB-82DB-58CF98B59095}" destId="{27B4E690-4D0F-4D7A-BF6F-F3DD955F4988}" srcOrd="0" destOrd="0" parTransId="{90D197D3-3303-4C80-A092-3B7BDF04FBF7}" sibTransId="{9A9FC636-BF64-4AA3-9111-3312D89D6371}"/>
    <dgm:cxn modelId="{289A7ABA-98F5-4FB1-939B-2977E2B9EB8F}" srcId="{D3C5B8D2-1E6D-4BCA-9E4B-8A99C8D7BC4A}" destId="{3B990DCB-AF23-4094-864B-C8B99FA30370}" srcOrd="0" destOrd="0" parTransId="{9045AE91-C8DE-42D1-9697-92115E53B6EE}" sibTransId="{8F93B7AA-ADE0-44B8-AFDE-9A1375C16706}"/>
    <dgm:cxn modelId="{0483E1C3-6C70-412E-AAC3-B46CFF6C18D1}" type="presOf" srcId="{1D280956-61F1-44EA-89DD-47917582B346}" destId="{7D1CCBD6-3740-4106-ACAE-D6E331C7E2C9}" srcOrd="0" destOrd="0" presId="urn:microsoft.com/office/officeart/2008/layout/VerticalAccentList"/>
    <dgm:cxn modelId="{159602F2-C521-4E1D-AE9F-D54CDD414A04}" srcId="{D3C5B8D2-1E6D-4BCA-9E4B-8A99C8D7BC4A}" destId="{240AA45F-7625-47CB-82DB-58CF98B59095}" srcOrd="1" destOrd="0" parTransId="{648CE750-928A-4617-818A-2C5528133922}" sibTransId="{A5F62957-BF38-47A2-B1D2-0D9C89C422D5}"/>
    <dgm:cxn modelId="{CEA96C6C-921E-4869-AF30-AC40641973C5}" type="presParOf" srcId="{AD265B07-23FB-4DFC-8F3D-B0DCAD6DF87E}" destId="{0E7F93D0-E3D1-48EE-9797-63EC830CCA06}" srcOrd="0" destOrd="0" presId="urn:microsoft.com/office/officeart/2008/layout/VerticalAccentList"/>
    <dgm:cxn modelId="{7AE7B410-5C42-4345-844B-3DB5BFA6EC00}" type="presParOf" srcId="{0E7F93D0-E3D1-48EE-9797-63EC830CCA06}" destId="{1828D533-56A7-44F9-AB5F-B12D35D0CCA4}" srcOrd="0" destOrd="0" presId="urn:microsoft.com/office/officeart/2008/layout/VerticalAccentList"/>
    <dgm:cxn modelId="{442B12D3-4930-4566-B61B-CD0BC84B0DEC}" type="presParOf" srcId="{AD265B07-23FB-4DFC-8F3D-B0DCAD6DF87E}" destId="{2A167B03-FCF6-480B-BD04-B18E95132E7F}" srcOrd="1" destOrd="0" presId="urn:microsoft.com/office/officeart/2008/layout/VerticalAccentList"/>
    <dgm:cxn modelId="{1421EF44-19EF-4353-9F90-16364BEED672}" type="presParOf" srcId="{2A167B03-FCF6-480B-BD04-B18E95132E7F}" destId="{B5E09CC3-072D-40C5-93CB-3CB61546DAC3}" srcOrd="0" destOrd="0" presId="urn:microsoft.com/office/officeart/2008/layout/VerticalAccentList"/>
    <dgm:cxn modelId="{BBA2AB61-C560-41CC-BA81-22F458E4B866}" type="presParOf" srcId="{2A167B03-FCF6-480B-BD04-B18E95132E7F}" destId="{7E5B5F30-562C-45F5-947C-105C96262837}" srcOrd="1" destOrd="0" presId="urn:microsoft.com/office/officeart/2008/layout/VerticalAccentList"/>
    <dgm:cxn modelId="{9EA84444-16FB-438D-A9EF-469EA6C26985}" type="presParOf" srcId="{2A167B03-FCF6-480B-BD04-B18E95132E7F}" destId="{BA96BDD2-A6C8-4432-8E71-D4E67320B8FF}" srcOrd="2" destOrd="0" presId="urn:microsoft.com/office/officeart/2008/layout/VerticalAccentList"/>
    <dgm:cxn modelId="{617F2C99-D54A-4E7A-A808-EDD59DF3FEFE}" type="presParOf" srcId="{2A167B03-FCF6-480B-BD04-B18E95132E7F}" destId="{2AAF1885-F2C6-4C50-A304-71F970C85713}" srcOrd="3" destOrd="0" presId="urn:microsoft.com/office/officeart/2008/layout/VerticalAccentList"/>
    <dgm:cxn modelId="{2B80935A-E43D-4116-87CE-50BE651BEF35}" type="presParOf" srcId="{2A167B03-FCF6-480B-BD04-B18E95132E7F}" destId="{1C9109EC-43D0-4356-8840-1C174E169D4F}" srcOrd="4" destOrd="0" presId="urn:microsoft.com/office/officeart/2008/layout/VerticalAccentList"/>
    <dgm:cxn modelId="{2E077FC3-3EF6-48E3-80AF-AE8ED36C8E72}" type="presParOf" srcId="{2A167B03-FCF6-480B-BD04-B18E95132E7F}" destId="{F580C234-F277-4109-8F54-CBF87BE4B61B}" srcOrd="5" destOrd="0" presId="urn:microsoft.com/office/officeart/2008/layout/VerticalAccentList"/>
    <dgm:cxn modelId="{255FEECD-7F3D-402F-93FC-1969E508A25B}" type="presParOf" srcId="{2A167B03-FCF6-480B-BD04-B18E95132E7F}" destId="{C2DC7889-4537-4EA1-8B7E-3B1E25B6DE4C}" srcOrd="6" destOrd="0" presId="urn:microsoft.com/office/officeart/2008/layout/VerticalAccentList"/>
    <dgm:cxn modelId="{12B83891-D4F8-4F22-B0BA-D67EF62D5F7A}" type="presParOf" srcId="{2A167B03-FCF6-480B-BD04-B18E95132E7F}" destId="{B46F8A2D-B8E9-481F-97F6-8D8A2A54017A}" srcOrd="7" destOrd="0" presId="urn:microsoft.com/office/officeart/2008/layout/VerticalAccentList"/>
    <dgm:cxn modelId="{4251ACE2-63BB-438D-82F7-5DD3B711FD88}" type="presParOf" srcId="{AD265B07-23FB-4DFC-8F3D-B0DCAD6DF87E}" destId="{261D04E4-2B56-456D-ABEC-1649C35A46F4}" srcOrd="2" destOrd="0" presId="urn:microsoft.com/office/officeart/2008/layout/VerticalAccentList"/>
    <dgm:cxn modelId="{295EBDB8-43DF-4576-A1B1-40ECB0B05A91}" type="presParOf" srcId="{AD265B07-23FB-4DFC-8F3D-B0DCAD6DF87E}" destId="{3CFDAEF9-1DF0-4C50-912D-A5CCDA52F9EA}" srcOrd="3" destOrd="0" presId="urn:microsoft.com/office/officeart/2008/layout/VerticalAccentList"/>
    <dgm:cxn modelId="{FA31AC89-74E7-48DE-944B-49C9DC0FD86A}" type="presParOf" srcId="{3CFDAEF9-1DF0-4C50-912D-A5CCDA52F9EA}" destId="{A4E32358-9FAF-4554-AC0F-5ED0792D2EF5}" srcOrd="0" destOrd="0" presId="urn:microsoft.com/office/officeart/2008/layout/VerticalAccentList"/>
    <dgm:cxn modelId="{921E02E9-07D4-4145-AA5E-A339EFA96F21}" type="presParOf" srcId="{AD265B07-23FB-4DFC-8F3D-B0DCAD6DF87E}" destId="{D2BF8E40-6E6F-4455-8548-D54325D6BFF6}" srcOrd="4" destOrd="0" presId="urn:microsoft.com/office/officeart/2008/layout/VerticalAccentList"/>
    <dgm:cxn modelId="{42E3A37F-FD57-4B4E-A061-B8F6ED5F569D}" type="presParOf" srcId="{D2BF8E40-6E6F-4455-8548-D54325D6BFF6}" destId="{694975F8-4C8F-474E-82FD-B2D3B38E3CE9}" srcOrd="0" destOrd="0" presId="urn:microsoft.com/office/officeart/2008/layout/VerticalAccentList"/>
    <dgm:cxn modelId="{45F9CEA7-377A-45FA-82A5-977E72E3621B}" type="presParOf" srcId="{D2BF8E40-6E6F-4455-8548-D54325D6BFF6}" destId="{3461506E-F2BB-405D-A55B-BEB6F1374518}" srcOrd="1" destOrd="0" presId="urn:microsoft.com/office/officeart/2008/layout/VerticalAccentList"/>
    <dgm:cxn modelId="{69AF3F4C-CE7A-4F22-A90A-91A961648B6A}" type="presParOf" srcId="{D2BF8E40-6E6F-4455-8548-D54325D6BFF6}" destId="{B43EA23D-813A-4C2D-A537-8243C507CEB5}" srcOrd="2" destOrd="0" presId="urn:microsoft.com/office/officeart/2008/layout/VerticalAccentList"/>
    <dgm:cxn modelId="{6E537D67-0C02-4E08-827A-AC136F2706A3}" type="presParOf" srcId="{D2BF8E40-6E6F-4455-8548-D54325D6BFF6}" destId="{9B2EDFA1-E5EE-473E-86DC-A299D77CF06C}" srcOrd="3" destOrd="0" presId="urn:microsoft.com/office/officeart/2008/layout/VerticalAccentList"/>
    <dgm:cxn modelId="{14DB3B8B-A9C8-46E5-9BB6-2B37145B8606}" type="presParOf" srcId="{D2BF8E40-6E6F-4455-8548-D54325D6BFF6}" destId="{99CDA10C-4B9C-4F99-9CE8-2F50B1F51829}" srcOrd="4" destOrd="0" presId="urn:microsoft.com/office/officeart/2008/layout/VerticalAccentList"/>
    <dgm:cxn modelId="{4F147F1A-5D72-4727-ABAC-3825E132F69B}" type="presParOf" srcId="{D2BF8E40-6E6F-4455-8548-D54325D6BFF6}" destId="{A7A25454-564F-41D3-9BE8-A358F92A3958}" srcOrd="5" destOrd="0" presId="urn:microsoft.com/office/officeart/2008/layout/VerticalAccentList"/>
    <dgm:cxn modelId="{628F3601-BD6A-43A2-8E6B-19291BFD7397}" type="presParOf" srcId="{D2BF8E40-6E6F-4455-8548-D54325D6BFF6}" destId="{8F9A76A5-9999-4ECA-A9FA-4698A1E4CE80}" srcOrd="6" destOrd="0" presId="urn:microsoft.com/office/officeart/2008/layout/VerticalAccentList"/>
    <dgm:cxn modelId="{D7B28BCF-2C63-4FE5-88C8-D687461DCF68}" type="presParOf" srcId="{D2BF8E40-6E6F-4455-8548-D54325D6BFF6}" destId="{E32532E9-08CE-4B0A-BCE0-D0BA22A7E592}" srcOrd="7" destOrd="0" presId="urn:microsoft.com/office/officeart/2008/layout/VerticalAccentList"/>
    <dgm:cxn modelId="{BEC1F587-7536-4910-BFBB-6046AF07536F}" type="presParOf" srcId="{AD265B07-23FB-4DFC-8F3D-B0DCAD6DF87E}" destId="{F8CD1F9F-F85D-4751-9FA4-FFFFD796FEA9}" srcOrd="5" destOrd="0" presId="urn:microsoft.com/office/officeart/2008/layout/VerticalAccentList"/>
    <dgm:cxn modelId="{830A8486-1199-423E-80A9-EC3DA5B14880}" type="presParOf" srcId="{AD265B07-23FB-4DFC-8F3D-B0DCAD6DF87E}" destId="{A47DC8D3-5244-4038-8723-9AED2D034015}" srcOrd="6" destOrd="0" presId="urn:microsoft.com/office/officeart/2008/layout/VerticalAccentList"/>
    <dgm:cxn modelId="{D5E07FC5-CB05-4BAA-820A-3EB7FA940DBD}" type="presParOf" srcId="{A47DC8D3-5244-4038-8723-9AED2D034015}" destId="{6942386B-9CB3-42BD-8359-D4983AE6BE94}" srcOrd="0" destOrd="0" presId="urn:microsoft.com/office/officeart/2008/layout/VerticalAccentList"/>
    <dgm:cxn modelId="{FEF1833E-5559-48FB-ADF8-A8BD714DA266}" type="presParOf" srcId="{AD265B07-23FB-4DFC-8F3D-B0DCAD6DF87E}" destId="{7319F82F-7F09-4C2D-BBBD-4C83C12D619F}" srcOrd="7" destOrd="0" presId="urn:microsoft.com/office/officeart/2008/layout/VerticalAccentList"/>
    <dgm:cxn modelId="{05D59DCF-19A7-4013-AAE2-B7C2A2693FD5}" type="presParOf" srcId="{7319F82F-7F09-4C2D-BBBD-4C83C12D619F}" destId="{F0B1E947-A6D5-46E6-8DF3-38B6CD902A99}" srcOrd="0" destOrd="0" presId="urn:microsoft.com/office/officeart/2008/layout/VerticalAccentList"/>
    <dgm:cxn modelId="{024D7A27-27F3-4248-8859-23E22FE1824B}" type="presParOf" srcId="{7319F82F-7F09-4C2D-BBBD-4C83C12D619F}" destId="{797D383C-06AE-488E-BDDF-404AF7FBEC48}" srcOrd="1" destOrd="0" presId="urn:microsoft.com/office/officeart/2008/layout/VerticalAccentList"/>
    <dgm:cxn modelId="{C4A87DB9-E6FF-4AE9-B769-5C6A43A21B46}" type="presParOf" srcId="{7319F82F-7F09-4C2D-BBBD-4C83C12D619F}" destId="{D991157B-C2C1-4888-B216-C7ADFB07A709}" srcOrd="2" destOrd="0" presId="urn:microsoft.com/office/officeart/2008/layout/VerticalAccentList"/>
    <dgm:cxn modelId="{C8EB533B-582E-4C9A-B633-672CAE33F66E}" type="presParOf" srcId="{7319F82F-7F09-4C2D-BBBD-4C83C12D619F}" destId="{E3334218-EB00-497D-B4E5-25842E5B4CD8}" srcOrd="3" destOrd="0" presId="urn:microsoft.com/office/officeart/2008/layout/VerticalAccentList"/>
    <dgm:cxn modelId="{5593D506-D420-414C-B5D9-F946EF50FB85}" type="presParOf" srcId="{7319F82F-7F09-4C2D-BBBD-4C83C12D619F}" destId="{20F9E2D2-B621-4521-9646-440AB7497F1F}" srcOrd="4" destOrd="0" presId="urn:microsoft.com/office/officeart/2008/layout/VerticalAccentList"/>
    <dgm:cxn modelId="{C78483BE-6702-4CF8-A7E1-7E8B391BEE0E}" type="presParOf" srcId="{7319F82F-7F09-4C2D-BBBD-4C83C12D619F}" destId="{C8022930-DC19-4D8D-99CA-22B6F67B4F8C}" srcOrd="5" destOrd="0" presId="urn:microsoft.com/office/officeart/2008/layout/VerticalAccentList"/>
    <dgm:cxn modelId="{906FC6EA-3E05-48A5-B66E-F94216491A69}" type="presParOf" srcId="{7319F82F-7F09-4C2D-BBBD-4C83C12D619F}" destId="{09D53426-11B8-4B93-9FA7-2E1EF814C7CC}" srcOrd="6" destOrd="0" presId="urn:microsoft.com/office/officeart/2008/layout/VerticalAccentList"/>
    <dgm:cxn modelId="{A3333421-55E5-4684-99D2-B93E32856F92}" type="presParOf" srcId="{7319F82F-7F09-4C2D-BBBD-4C83C12D619F}" destId="{7D1CCBD6-3740-4106-ACAE-D6E331C7E2C9}" srcOrd="7" destOrd="0" presId="urn:microsoft.com/office/officeart/2008/layout/VerticalAccentList"/>
  </dgm:cxnLst>
  <dgm:bg>
    <a:blipFill>
      <a:blip xmlns:r="http://schemas.openxmlformats.org/officeDocument/2006/relationships" r:embed="rId1"/>
      <a:tile tx="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FB400F-D654-4DF2-8FF0-3D53DE9FDB8C}" type="doc">
      <dgm:prSet loTypeId="urn:microsoft.com/office/officeart/2009/3/layout/CircleRelationship" loCatId="relationship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167C8C2-8B44-4651-9B7B-EF912FE6E4A4}">
      <dgm:prSet phldrT="[Text]"/>
      <dgm:spPr>
        <a:solidFill>
          <a:schemeClr val="accent6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IN" dirty="0"/>
            <a:t>ABSTRACTION</a:t>
          </a:r>
        </a:p>
      </dgm:t>
    </dgm:pt>
    <dgm:pt modelId="{9C90DA04-6AAA-4D52-9AB8-DFD77EA43075}" type="parTrans" cxnId="{8F0A9A5D-C3CE-488F-A44C-E3A37BE9ACB2}">
      <dgm:prSet/>
      <dgm:spPr/>
      <dgm:t>
        <a:bodyPr/>
        <a:lstStyle/>
        <a:p>
          <a:endParaRPr lang="en-IN"/>
        </a:p>
      </dgm:t>
    </dgm:pt>
    <dgm:pt modelId="{0CC174F6-6E77-483F-928B-CFAA6B816A7B}" type="sibTrans" cxnId="{8F0A9A5D-C3CE-488F-A44C-E3A37BE9ACB2}">
      <dgm:prSet/>
      <dgm:spPr/>
      <dgm:t>
        <a:bodyPr/>
        <a:lstStyle/>
        <a:p>
          <a:endParaRPr lang="en-IN"/>
        </a:p>
      </dgm:t>
    </dgm:pt>
    <dgm:pt modelId="{D17D48B0-0C2B-465C-AC8C-BBE40BE4987A}">
      <dgm:prSet phldrT="[Text]"/>
      <dgm:spPr>
        <a:solidFill>
          <a:srgbClr val="FFC000"/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en-IN" dirty="0"/>
            <a:t>DATA HIDING</a:t>
          </a:r>
        </a:p>
      </dgm:t>
    </dgm:pt>
    <dgm:pt modelId="{367FF70A-3F73-452A-B65F-9B2AF8A39F6F}" type="parTrans" cxnId="{19FE0761-116C-4609-94CA-AD8DCD1EC87A}">
      <dgm:prSet/>
      <dgm:spPr/>
      <dgm:t>
        <a:bodyPr/>
        <a:lstStyle/>
        <a:p>
          <a:endParaRPr lang="en-IN"/>
        </a:p>
      </dgm:t>
    </dgm:pt>
    <dgm:pt modelId="{F1351561-FC4C-4C10-A170-032410038EA3}" type="sibTrans" cxnId="{19FE0761-116C-4609-94CA-AD8DCD1EC87A}">
      <dgm:prSet/>
      <dgm:spPr/>
      <dgm:t>
        <a:bodyPr/>
        <a:lstStyle/>
        <a:p>
          <a:endParaRPr lang="en-IN"/>
        </a:p>
      </dgm:t>
    </dgm:pt>
    <dgm:pt modelId="{29606742-CD84-4570-BFBE-8E01C38CDC5C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en-IN" dirty="0"/>
            <a:t>ABSTRACT KEY</a:t>
          </a:r>
        </a:p>
        <a:p>
          <a:endParaRPr lang="en-IN" dirty="0"/>
        </a:p>
      </dgm:t>
    </dgm:pt>
    <dgm:pt modelId="{BC57E125-760B-46FE-8648-AF1ED4A59DBC}" type="parTrans" cxnId="{D674BB8E-9D2A-4484-9624-6A1FA3267150}">
      <dgm:prSet/>
      <dgm:spPr/>
      <dgm:t>
        <a:bodyPr/>
        <a:lstStyle/>
        <a:p>
          <a:endParaRPr lang="en-IN"/>
        </a:p>
      </dgm:t>
    </dgm:pt>
    <dgm:pt modelId="{5E04B62E-3264-4D00-9544-2A640966815C}" type="sibTrans" cxnId="{D674BB8E-9D2A-4484-9624-6A1FA3267150}">
      <dgm:prSet/>
      <dgm:spPr/>
      <dgm:t>
        <a:bodyPr/>
        <a:lstStyle/>
        <a:p>
          <a:endParaRPr lang="en-IN"/>
        </a:p>
      </dgm:t>
    </dgm:pt>
    <dgm:pt modelId="{1495A455-1126-4C54-A21C-FC286E03F1C8}" type="pres">
      <dgm:prSet presAssocID="{5CFB400F-D654-4DF2-8FF0-3D53DE9FDB8C}" presName="Name0" presStyleCnt="0">
        <dgm:presLayoutVars>
          <dgm:chMax val="1"/>
          <dgm:chPref val="1"/>
        </dgm:presLayoutVars>
      </dgm:prSet>
      <dgm:spPr/>
    </dgm:pt>
    <dgm:pt modelId="{3F644E68-50D2-4692-95A9-B51DA916C308}" type="pres">
      <dgm:prSet presAssocID="{D167C8C2-8B44-4651-9B7B-EF912FE6E4A4}" presName="Parent" presStyleLbl="node0" presStyleIdx="0" presStyleCnt="1">
        <dgm:presLayoutVars>
          <dgm:chMax val="5"/>
          <dgm:chPref val="5"/>
        </dgm:presLayoutVars>
      </dgm:prSet>
      <dgm:spPr/>
    </dgm:pt>
    <dgm:pt modelId="{356C6933-4716-4890-B442-035261256EF3}" type="pres">
      <dgm:prSet presAssocID="{D167C8C2-8B44-4651-9B7B-EF912FE6E4A4}" presName="Accent1" presStyleLbl="node1" presStyleIdx="0" presStyleCnt="13"/>
      <dgm:spPr/>
    </dgm:pt>
    <dgm:pt modelId="{C2D50687-020C-4428-B75A-DEC934AFBF37}" type="pres">
      <dgm:prSet presAssocID="{D167C8C2-8B44-4651-9B7B-EF912FE6E4A4}" presName="Accent2" presStyleLbl="node1" presStyleIdx="1" presStyleCnt="13"/>
      <dgm:spPr/>
    </dgm:pt>
    <dgm:pt modelId="{3E02517A-39E4-4DA9-A209-E88F969371C0}" type="pres">
      <dgm:prSet presAssocID="{D167C8C2-8B44-4651-9B7B-EF912FE6E4A4}" presName="Accent3" presStyleLbl="node1" presStyleIdx="2" presStyleCnt="13"/>
      <dgm:spPr/>
    </dgm:pt>
    <dgm:pt modelId="{BDCE218E-0187-489E-97B0-70BD4E6CA57D}" type="pres">
      <dgm:prSet presAssocID="{D167C8C2-8B44-4651-9B7B-EF912FE6E4A4}" presName="Accent4" presStyleLbl="node1" presStyleIdx="3" presStyleCnt="13"/>
      <dgm:spPr/>
    </dgm:pt>
    <dgm:pt modelId="{21048E8D-2633-42EB-B0B0-2DDC50B053FC}" type="pres">
      <dgm:prSet presAssocID="{D167C8C2-8B44-4651-9B7B-EF912FE6E4A4}" presName="Accent5" presStyleLbl="node1" presStyleIdx="4" presStyleCnt="13"/>
      <dgm:spPr/>
    </dgm:pt>
    <dgm:pt modelId="{D85B6CC4-1EBA-4080-9D51-CCFB71AA109E}" type="pres">
      <dgm:prSet presAssocID="{D167C8C2-8B44-4651-9B7B-EF912FE6E4A4}" presName="Accent6" presStyleLbl="node1" presStyleIdx="5" presStyleCnt="13"/>
      <dgm:spPr/>
    </dgm:pt>
    <dgm:pt modelId="{2D117126-8625-42A9-8B56-FD32714A3107}" type="pres">
      <dgm:prSet presAssocID="{D17D48B0-0C2B-465C-AC8C-BBE40BE4987A}" presName="Child1" presStyleLbl="node1" presStyleIdx="6" presStyleCnt="13">
        <dgm:presLayoutVars>
          <dgm:chMax val="0"/>
          <dgm:chPref val="0"/>
        </dgm:presLayoutVars>
      </dgm:prSet>
      <dgm:spPr/>
    </dgm:pt>
    <dgm:pt modelId="{E615CFCE-57CE-4722-8D60-4B107E4BF477}" type="pres">
      <dgm:prSet presAssocID="{D17D48B0-0C2B-465C-AC8C-BBE40BE4987A}" presName="Accent7" presStyleCnt="0"/>
      <dgm:spPr/>
    </dgm:pt>
    <dgm:pt modelId="{73AA1CE8-610B-4019-92CE-0F34DAEC559D}" type="pres">
      <dgm:prSet presAssocID="{D17D48B0-0C2B-465C-AC8C-BBE40BE4987A}" presName="AccentHold1" presStyleLbl="node1" presStyleIdx="7" presStyleCnt="13"/>
      <dgm:spPr/>
    </dgm:pt>
    <dgm:pt modelId="{3BA344D9-3403-4D2F-AED0-3A502E8A96D0}" type="pres">
      <dgm:prSet presAssocID="{D17D48B0-0C2B-465C-AC8C-BBE40BE4987A}" presName="Accent8" presStyleCnt="0"/>
      <dgm:spPr/>
    </dgm:pt>
    <dgm:pt modelId="{577392DE-9D42-4179-A91C-9EB4C195F064}" type="pres">
      <dgm:prSet presAssocID="{D17D48B0-0C2B-465C-AC8C-BBE40BE4987A}" presName="AccentHold2" presStyleLbl="node1" presStyleIdx="8" presStyleCnt="13"/>
      <dgm:spPr/>
    </dgm:pt>
    <dgm:pt modelId="{251F4C06-0B34-4EE6-8D9E-E3D814D0F46B}" type="pres">
      <dgm:prSet presAssocID="{29606742-CD84-4570-BFBE-8E01C38CDC5C}" presName="Child2" presStyleLbl="node1" presStyleIdx="9" presStyleCnt="13">
        <dgm:presLayoutVars>
          <dgm:chMax val="0"/>
          <dgm:chPref val="0"/>
        </dgm:presLayoutVars>
      </dgm:prSet>
      <dgm:spPr/>
    </dgm:pt>
    <dgm:pt modelId="{7DE66FCA-69A4-487C-8A20-15DF82CB9677}" type="pres">
      <dgm:prSet presAssocID="{29606742-CD84-4570-BFBE-8E01C38CDC5C}" presName="Accent9" presStyleCnt="0"/>
      <dgm:spPr/>
    </dgm:pt>
    <dgm:pt modelId="{F31FC47C-2E2B-4D83-B7CE-FECC17EAE2E9}" type="pres">
      <dgm:prSet presAssocID="{29606742-CD84-4570-BFBE-8E01C38CDC5C}" presName="AccentHold1" presStyleLbl="node1" presStyleIdx="10" presStyleCnt="13"/>
      <dgm:spPr/>
    </dgm:pt>
    <dgm:pt modelId="{F9291CEF-AD24-4528-90D5-36FF2D53CB44}" type="pres">
      <dgm:prSet presAssocID="{29606742-CD84-4570-BFBE-8E01C38CDC5C}" presName="Accent10" presStyleCnt="0"/>
      <dgm:spPr/>
    </dgm:pt>
    <dgm:pt modelId="{0FD7DC62-3874-46FB-ACF6-3B19120FF49D}" type="pres">
      <dgm:prSet presAssocID="{29606742-CD84-4570-BFBE-8E01C38CDC5C}" presName="AccentHold2" presStyleLbl="node1" presStyleIdx="11" presStyleCnt="13"/>
      <dgm:spPr/>
    </dgm:pt>
    <dgm:pt modelId="{59211D41-8FD1-4520-BA47-6628056699D1}" type="pres">
      <dgm:prSet presAssocID="{29606742-CD84-4570-BFBE-8E01C38CDC5C}" presName="Accent11" presStyleCnt="0"/>
      <dgm:spPr/>
    </dgm:pt>
    <dgm:pt modelId="{017D19E3-9F19-4B68-958C-DAC23AE5A138}" type="pres">
      <dgm:prSet presAssocID="{29606742-CD84-4570-BFBE-8E01C38CDC5C}" presName="AccentHold3" presStyleLbl="node1" presStyleIdx="12" presStyleCnt="13"/>
      <dgm:spPr/>
    </dgm:pt>
  </dgm:ptLst>
  <dgm:cxnLst>
    <dgm:cxn modelId="{7E23AA16-737B-4D56-B5C0-D89C88BEDADD}" type="presOf" srcId="{29606742-CD84-4570-BFBE-8E01C38CDC5C}" destId="{251F4C06-0B34-4EE6-8D9E-E3D814D0F46B}" srcOrd="0" destOrd="0" presId="urn:microsoft.com/office/officeart/2009/3/layout/CircleRelationship"/>
    <dgm:cxn modelId="{8F0A9A5D-C3CE-488F-A44C-E3A37BE9ACB2}" srcId="{5CFB400F-D654-4DF2-8FF0-3D53DE9FDB8C}" destId="{D167C8C2-8B44-4651-9B7B-EF912FE6E4A4}" srcOrd="0" destOrd="0" parTransId="{9C90DA04-6AAA-4D52-9AB8-DFD77EA43075}" sibTransId="{0CC174F6-6E77-483F-928B-CFAA6B816A7B}"/>
    <dgm:cxn modelId="{19FE0761-116C-4609-94CA-AD8DCD1EC87A}" srcId="{D167C8C2-8B44-4651-9B7B-EF912FE6E4A4}" destId="{D17D48B0-0C2B-465C-AC8C-BBE40BE4987A}" srcOrd="0" destOrd="0" parTransId="{367FF70A-3F73-452A-B65F-9B2AF8A39F6F}" sibTransId="{F1351561-FC4C-4C10-A170-032410038EA3}"/>
    <dgm:cxn modelId="{D674BB8E-9D2A-4484-9624-6A1FA3267150}" srcId="{D167C8C2-8B44-4651-9B7B-EF912FE6E4A4}" destId="{29606742-CD84-4570-BFBE-8E01C38CDC5C}" srcOrd="1" destOrd="0" parTransId="{BC57E125-760B-46FE-8648-AF1ED4A59DBC}" sibTransId="{5E04B62E-3264-4D00-9544-2A640966815C}"/>
    <dgm:cxn modelId="{E78F6AA3-663F-4109-B34B-4D5C6D3BB5BC}" type="presOf" srcId="{D167C8C2-8B44-4651-9B7B-EF912FE6E4A4}" destId="{3F644E68-50D2-4692-95A9-B51DA916C308}" srcOrd="0" destOrd="0" presId="urn:microsoft.com/office/officeart/2009/3/layout/CircleRelationship"/>
    <dgm:cxn modelId="{C218F3CA-AF25-4932-B166-47502AC4F651}" type="presOf" srcId="{5CFB400F-D654-4DF2-8FF0-3D53DE9FDB8C}" destId="{1495A455-1126-4C54-A21C-FC286E03F1C8}" srcOrd="0" destOrd="0" presId="urn:microsoft.com/office/officeart/2009/3/layout/CircleRelationship"/>
    <dgm:cxn modelId="{A3D9D1F2-D1D3-47B3-9741-FDA0BE547684}" type="presOf" srcId="{D17D48B0-0C2B-465C-AC8C-BBE40BE4987A}" destId="{2D117126-8625-42A9-8B56-FD32714A3107}" srcOrd="0" destOrd="0" presId="urn:microsoft.com/office/officeart/2009/3/layout/CircleRelationship"/>
    <dgm:cxn modelId="{88DCDFB2-D22C-4AF4-B5CB-4697655F26F0}" type="presParOf" srcId="{1495A455-1126-4C54-A21C-FC286E03F1C8}" destId="{3F644E68-50D2-4692-95A9-B51DA916C308}" srcOrd="0" destOrd="0" presId="urn:microsoft.com/office/officeart/2009/3/layout/CircleRelationship"/>
    <dgm:cxn modelId="{1D544574-D2FD-4A3D-AD40-CAAB66A09A7F}" type="presParOf" srcId="{1495A455-1126-4C54-A21C-FC286E03F1C8}" destId="{356C6933-4716-4890-B442-035261256EF3}" srcOrd="1" destOrd="0" presId="urn:microsoft.com/office/officeart/2009/3/layout/CircleRelationship"/>
    <dgm:cxn modelId="{4C62806E-FCCA-4663-95E0-39259EC24533}" type="presParOf" srcId="{1495A455-1126-4C54-A21C-FC286E03F1C8}" destId="{C2D50687-020C-4428-B75A-DEC934AFBF37}" srcOrd="2" destOrd="0" presId="urn:microsoft.com/office/officeart/2009/3/layout/CircleRelationship"/>
    <dgm:cxn modelId="{FF009A21-D91F-4165-ADB7-16DA07578E31}" type="presParOf" srcId="{1495A455-1126-4C54-A21C-FC286E03F1C8}" destId="{3E02517A-39E4-4DA9-A209-E88F969371C0}" srcOrd="3" destOrd="0" presId="urn:microsoft.com/office/officeart/2009/3/layout/CircleRelationship"/>
    <dgm:cxn modelId="{0712F7A1-204F-4881-B461-149927CDEDA5}" type="presParOf" srcId="{1495A455-1126-4C54-A21C-FC286E03F1C8}" destId="{BDCE218E-0187-489E-97B0-70BD4E6CA57D}" srcOrd="4" destOrd="0" presId="urn:microsoft.com/office/officeart/2009/3/layout/CircleRelationship"/>
    <dgm:cxn modelId="{A504692D-1637-4F32-BF4D-F0AED7D80E78}" type="presParOf" srcId="{1495A455-1126-4C54-A21C-FC286E03F1C8}" destId="{21048E8D-2633-42EB-B0B0-2DDC50B053FC}" srcOrd="5" destOrd="0" presId="urn:microsoft.com/office/officeart/2009/3/layout/CircleRelationship"/>
    <dgm:cxn modelId="{6EDEAC7C-4AE5-4E14-BAC8-820611F9CA67}" type="presParOf" srcId="{1495A455-1126-4C54-A21C-FC286E03F1C8}" destId="{D85B6CC4-1EBA-4080-9D51-CCFB71AA109E}" srcOrd="6" destOrd="0" presId="urn:microsoft.com/office/officeart/2009/3/layout/CircleRelationship"/>
    <dgm:cxn modelId="{41A89FAE-E7BA-44AF-B808-6925CAB2901B}" type="presParOf" srcId="{1495A455-1126-4C54-A21C-FC286E03F1C8}" destId="{2D117126-8625-42A9-8B56-FD32714A3107}" srcOrd="7" destOrd="0" presId="urn:microsoft.com/office/officeart/2009/3/layout/CircleRelationship"/>
    <dgm:cxn modelId="{17673F35-51EC-4C2D-BFF1-7519AE6EB055}" type="presParOf" srcId="{1495A455-1126-4C54-A21C-FC286E03F1C8}" destId="{E615CFCE-57CE-4722-8D60-4B107E4BF477}" srcOrd="8" destOrd="0" presId="urn:microsoft.com/office/officeart/2009/3/layout/CircleRelationship"/>
    <dgm:cxn modelId="{89B49CF5-AF1A-4540-B2D0-65480025A74D}" type="presParOf" srcId="{E615CFCE-57CE-4722-8D60-4B107E4BF477}" destId="{73AA1CE8-610B-4019-92CE-0F34DAEC559D}" srcOrd="0" destOrd="0" presId="urn:microsoft.com/office/officeart/2009/3/layout/CircleRelationship"/>
    <dgm:cxn modelId="{49280AD1-0D1F-4798-964E-18DBE35369EE}" type="presParOf" srcId="{1495A455-1126-4C54-A21C-FC286E03F1C8}" destId="{3BA344D9-3403-4D2F-AED0-3A502E8A96D0}" srcOrd="9" destOrd="0" presId="urn:microsoft.com/office/officeart/2009/3/layout/CircleRelationship"/>
    <dgm:cxn modelId="{D80401E4-1B92-4B8E-96BA-71DD764A8BA0}" type="presParOf" srcId="{3BA344D9-3403-4D2F-AED0-3A502E8A96D0}" destId="{577392DE-9D42-4179-A91C-9EB4C195F064}" srcOrd="0" destOrd="0" presId="urn:microsoft.com/office/officeart/2009/3/layout/CircleRelationship"/>
    <dgm:cxn modelId="{0A02BB17-C0F1-44B4-B05F-3DF344DEA3AC}" type="presParOf" srcId="{1495A455-1126-4C54-A21C-FC286E03F1C8}" destId="{251F4C06-0B34-4EE6-8D9E-E3D814D0F46B}" srcOrd="10" destOrd="0" presId="urn:microsoft.com/office/officeart/2009/3/layout/CircleRelationship"/>
    <dgm:cxn modelId="{B8C19235-8235-4C72-B343-DDE236EFF7AB}" type="presParOf" srcId="{1495A455-1126-4C54-A21C-FC286E03F1C8}" destId="{7DE66FCA-69A4-487C-8A20-15DF82CB9677}" srcOrd="11" destOrd="0" presId="urn:microsoft.com/office/officeart/2009/3/layout/CircleRelationship"/>
    <dgm:cxn modelId="{65B99D11-DD18-4773-A405-BE75DA10635C}" type="presParOf" srcId="{7DE66FCA-69A4-487C-8A20-15DF82CB9677}" destId="{F31FC47C-2E2B-4D83-B7CE-FECC17EAE2E9}" srcOrd="0" destOrd="0" presId="urn:microsoft.com/office/officeart/2009/3/layout/CircleRelationship"/>
    <dgm:cxn modelId="{41461698-DDB9-4C99-88AC-F8634FB56E0F}" type="presParOf" srcId="{1495A455-1126-4C54-A21C-FC286E03F1C8}" destId="{F9291CEF-AD24-4528-90D5-36FF2D53CB44}" srcOrd="12" destOrd="0" presId="urn:microsoft.com/office/officeart/2009/3/layout/CircleRelationship"/>
    <dgm:cxn modelId="{176680C5-5C84-41C6-BEBA-E0AD9512E9B1}" type="presParOf" srcId="{F9291CEF-AD24-4528-90D5-36FF2D53CB44}" destId="{0FD7DC62-3874-46FB-ACF6-3B19120FF49D}" srcOrd="0" destOrd="0" presId="urn:microsoft.com/office/officeart/2009/3/layout/CircleRelationship"/>
    <dgm:cxn modelId="{12C5723B-B754-4325-8BE7-03B81C88B741}" type="presParOf" srcId="{1495A455-1126-4C54-A21C-FC286E03F1C8}" destId="{59211D41-8FD1-4520-BA47-6628056699D1}" srcOrd="13" destOrd="0" presId="urn:microsoft.com/office/officeart/2009/3/layout/CircleRelationship"/>
    <dgm:cxn modelId="{D0D057DA-EAFF-4F25-B143-E30CAC57AF8D}" type="presParOf" srcId="{59211D41-8FD1-4520-BA47-6628056699D1}" destId="{017D19E3-9F19-4B68-958C-DAC23AE5A138}" srcOrd="0" destOrd="0" presId="urn:microsoft.com/office/officeart/2009/3/layout/CircleRelationship"/>
  </dgm:cxnLst>
  <dgm:bg>
    <a:gradFill>
      <a:gsLst>
        <a:gs pos="8200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26659A-D6BB-46E4-B4D4-621DB797D7C0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CCD1ADF9-786E-42C4-958F-E9680D0DB401}" type="pres">
      <dgm:prSet presAssocID="{7726659A-D6BB-46E4-B4D4-621DB797D7C0}" presName="compositeShape" presStyleCnt="0">
        <dgm:presLayoutVars>
          <dgm:chMax val="9"/>
          <dgm:dir/>
          <dgm:resizeHandles val="exact"/>
        </dgm:presLayoutVars>
      </dgm:prSet>
      <dgm:spPr/>
    </dgm:pt>
  </dgm:ptLst>
  <dgm:cxnLst>
    <dgm:cxn modelId="{CBED3345-AF73-4C90-8F74-122526C7E761}" type="presOf" srcId="{7726659A-D6BB-46E4-B4D4-621DB797D7C0}" destId="{CCD1ADF9-786E-42C4-958F-E9680D0DB401}" srcOrd="0" destOrd="0" presId="urn:microsoft.com/office/officeart/2005/8/layout/pyramid4"/>
  </dgm:cxnLst>
  <dgm:bg>
    <a:pattFill prst="openDmnd">
      <a:fgClr>
        <a:schemeClr val="accent4">
          <a:lumMod val="60000"/>
          <a:lumOff val="40000"/>
        </a:schemeClr>
      </a:fgClr>
      <a:bgClr>
        <a:schemeClr val="bg1"/>
      </a:bgClr>
    </a:patt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5473AC-25FF-476D-950F-F3708D4D0D2D}" type="doc">
      <dgm:prSet loTypeId="urn:microsoft.com/office/officeart/2005/8/layout/radial3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1A41CBC5-386F-4A6A-A8A4-F29090804604}">
      <dgm:prSet phldrT="[Text]" custT="1"/>
      <dgm:spPr/>
      <dgm:t>
        <a:bodyPr/>
        <a:lstStyle/>
        <a:p>
          <a:r>
            <a:rPr lang="en-IN" sz="1800" dirty="0"/>
            <a:t>ENCAPSULATION</a:t>
          </a:r>
        </a:p>
      </dgm:t>
    </dgm:pt>
    <dgm:pt modelId="{2E36C5F1-4165-4037-9DAA-F15FA5FB1448}" type="parTrans" cxnId="{86FA5997-EB4B-4487-A488-236F0FC49E98}">
      <dgm:prSet/>
      <dgm:spPr/>
      <dgm:t>
        <a:bodyPr/>
        <a:lstStyle/>
        <a:p>
          <a:endParaRPr lang="en-IN"/>
        </a:p>
      </dgm:t>
    </dgm:pt>
    <dgm:pt modelId="{72259AA1-16D4-477D-9FAB-F42687135AB2}" type="sibTrans" cxnId="{86FA5997-EB4B-4487-A488-236F0FC49E98}">
      <dgm:prSet/>
      <dgm:spPr/>
      <dgm:t>
        <a:bodyPr/>
        <a:lstStyle/>
        <a:p>
          <a:endParaRPr lang="en-IN"/>
        </a:p>
      </dgm:t>
    </dgm:pt>
    <dgm:pt modelId="{7F497EE5-0D19-4FA1-B9FD-AF56B18C6BE0}">
      <dgm:prSet phldrT="[Text]"/>
      <dgm:spPr/>
      <dgm:t>
        <a:bodyPr/>
        <a:lstStyle/>
        <a:p>
          <a:r>
            <a:rPr lang="en-IN" dirty="0"/>
            <a:t>Covering Of Data Members And Member Functions</a:t>
          </a:r>
        </a:p>
      </dgm:t>
    </dgm:pt>
    <dgm:pt modelId="{1DAD5ECA-4B4A-477D-A406-BE84C0358E13}" type="parTrans" cxnId="{C4699C2A-068D-43CE-9A2F-0B3622698AE2}">
      <dgm:prSet/>
      <dgm:spPr/>
      <dgm:t>
        <a:bodyPr/>
        <a:lstStyle/>
        <a:p>
          <a:endParaRPr lang="en-IN"/>
        </a:p>
      </dgm:t>
    </dgm:pt>
    <dgm:pt modelId="{27F75EAF-E5E0-412D-917F-34887F98C322}" type="sibTrans" cxnId="{C4699C2A-068D-43CE-9A2F-0B3622698AE2}">
      <dgm:prSet/>
      <dgm:spPr/>
      <dgm:t>
        <a:bodyPr/>
        <a:lstStyle/>
        <a:p>
          <a:endParaRPr lang="en-IN"/>
        </a:p>
      </dgm:t>
    </dgm:pt>
    <dgm:pt modelId="{84D60816-3055-4E82-924C-7D57B61A26BC}">
      <dgm:prSet phldrT="[Text]"/>
      <dgm:spPr/>
      <dgm:t>
        <a:bodyPr/>
        <a:lstStyle/>
        <a:p>
          <a:r>
            <a:rPr lang="en-IN" dirty="0"/>
            <a:t>By The Help Of:-</a:t>
          </a:r>
        </a:p>
        <a:p>
          <a:r>
            <a:rPr lang="en-IN" dirty="0"/>
            <a:t>Access Specifier</a:t>
          </a:r>
        </a:p>
      </dgm:t>
    </dgm:pt>
    <dgm:pt modelId="{B2CBC4DA-354C-4DEC-8BE3-D90AB783F803}" type="parTrans" cxnId="{601985EB-5DFA-449A-907B-25F32EB2CCE5}">
      <dgm:prSet/>
      <dgm:spPr/>
      <dgm:t>
        <a:bodyPr/>
        <a:lstStyle/>
        <a:p>
          <a:endParaRPr lang="en-IN"/>
        </a:p>
      </dgm:t>
    </dgm:pt>
    <dgm:pt modelId="{C2CEA3C9-3401-4E2A-8BDC-0A707F30E35D}" type="sibTrans" cxnId="{601985EB-5DFA-449A-907B-25F32EB2CCE5}">
      <dgm:prSet/>
      <dgm:spPr/>
      <dgm:t>
        <a:bodyPr/>
        <a:lstStyle/>
        <a:p>
          <a:endParaRPr lang="en-IN"/>
        </a:p>
      </dgm:t>
    </dgm:pt>
    <dgm:pt modelId="{3F137804-4D86-49DE-8FAA-1E1797B4C980}" type="pres">
      <dgm:prSet presAssocID="{BB5473AC-25FF-476D-950F-F3708D4D0D2D}" presName="composite" presStyleCnt="0">
        <dgm:presLayoutVars>
          <dgm:chMax val="1"/>
          <dgm:dir/>
          <dgm:resizeHandles val="exact"/>
        </dgm:presLayoutVars>
      </dgm:prSet>
      <dgm:spPr/>
    </dgm:pt>
    <dgm:pt modelId="{F1627972-29FC-4231-B00B-084CA516E5A9}" type="pres">
      <dgm:prSet presAssocID="{BB5473AC-25FF-476D-950F-F3708D4D0D2D}" presName="radial" presStyleCnt="0">
        <dgm:presLayoutVars>
          <dgm:animLvl val="ctr"/>
        </dgm:presLayoutVars>
      </dgm:prSet>
      <dgm:spPr/>
    </dgm:pt>
    <dgm:pt modelId="{A92EF9AF-2862-4F28-9055-80FDBA172F38}" type="pres">
      <dgm:prSet presAssocID="{1A41CBC5-386F-4A6A-A8A4-F29090804604}" presName="centerShape" presStyleLbl="vennNode1" presStyleIdx="0" presStyleCnt="3" custLinFactNeighborX="0" custLinFactNeighborY="0"/>
      <dgm:spPr/>
    </dgm:pt>
    <dgm:pt modelId="{F74C8CFD-EE93-460E-8D21-1B4791D4B0BE}" type="pres">
      <dgm:prSet presAssocID="{7F497EE5-0D19-4FA1-B9FD-AF56B18C6BE0}" presName="node" presStyleLbl="vennNode1" presStyleIdx="1" presStyleCnt="3">
        <dgm:presLayoutVars>
          <dgm:bulletEnabled val="1"/>
        </dgm:presLayoutVars>
      </dgm:prSet>
      <dgm:spPr/>
    </dgm:pt>
    <dgm:pt modelId="{BFA125B0-06F7-4693-B65B-32F7E8298137}" type="pres">
      <dgm:prSet presAssocID="{84D60816-3055-4E82-924C-7D57B61A26BC}" presName="node" presStyleLbl="vennNode1" presStyleIdx="2" presStyleCnt="3">
        <dgm:presLayoutVars>
          <dgm:bulletEnabled val="1"/>
        </dgm:presLayoutVars>
      </dgm:prSet>
      <dgm:spPr/>
    </dgm:pt>
  </dgm:ptLst>
  <dgm:cxnLst>
    <dgm:cxn modelId="{95801020-D130-40FA-AC88-0EB7AC10BDE4}" type="presOf" srcId="{BB5473AC-25FF-476D-950F-F3708D4D0D2D}" destId="{3F137804-4D86-49DE-8FAA-1E1797B4C980}" srcOrd="0" destOrd="0" presId="urn:microsoft.com/office/officeart/2005/8/layout/radial3"/>
    <dgm:cxn modelId="{C4699C2A-068D-43CE-9A2F-0B3622698AE2}" srcId="{1A41CBC5-386F-4A6A-A8A4-F29090804604}" destId="{7F497EE5-0D19-4FA1-B9FD-AF56B18C6BE0}" srcOrd="0" destOrd="0" parTransId="{1DAD5ECA-4B4A-477D-A406-BE84C0358E13}" sibTransId="{27F75EAF-E5E0-412D-917F-34887F98C322}"/>
    <dgm:cxn modelId="{5A2ECE82-C847-4FF9-985A-8D41EA5E0A78}" type="presOf" srcId="{84D60816-3055-4E82-924C-7D57B61A26BC}" destId="{BFA125B0-06F7-4693-B65B-32F7E8298137}" srcOrd="0" destOrd="0" presId="urn:microsoft.com/office/officeart/2005/8/layout/radial3"/>
    <dgm:cxn modelId="{4A0A0A86-892A-4BDC-9C07-B000149BCDEC}" type="presOf" srcId="{1A41CBC5-386F-4A6A-A8A4-F29090804604}" destId="{A92EF9AF-2862-4F28-9055-80FDBA172F38}" srcOrd="0" destOrd="0" presId="urn:microsoft.com/office/officeart/2005/8/layout/radial3"/>
    <dgm:cxn modelId="{86FA5997-EB4B-4487-A488-236F0FC49E98}" srcId="{BB5473AC-25FF-476D-950F-F3708D4D0D2D}" destId="{1A41CBC5-386F-4A6A-A8A4-F29090804604}" srcOrd="0" destOrd="0" parTransId="{2E36C5F1-4165-4037-9DAA-F15FA5FB1448}" sibTransId="{72259AA1-16D4-477D-9FAB-F42687135AB2}"/>
    <dgm:cxn modelId="{434067CC-B325-4204-9DDB-F5890C26DDEE}" type="presOf" srcId="{7F497EE5-0D19-4FA1-B9FD-AF56B18C6BE0}" destId="{F74C8CFD-EE93-460E-8D21-1B4791D4B0BE}" srcOrd="0" destOrd="0" presId="urn:microsoft.com/office/officeart/2005/8/layout/radial3"/>
    <dgm:cxn modelId="{601985EB-5DFA-449A-907B-25F32EB2CCE5}" srcId="{1A41CBC5-386F-4A6A-A8A4-F29090804604}" destId="{84D60816-3055-4E82-924C-7D57B61A26BC}" srcOrd="1" destOrd="0" parTransId="{B2CBC4DA-354C-4DEC-8BE3-D90AB783F803}" sibTransId="{C2CEA3C9-3401-4E2A-8BDC-0A707F30E35D}"/>
    <dgm:cxn modelId="{68C60A94-63FB-4EC5-B124-A559F4DA820B}" type="presParOf" srcId="{3F137804-4D86-49DE-8FAA-1E1797B4C980}" destId="{F1627972-29FC-4231-B00B-084CA516E5A9}" srcOrd="0" destOrd="0" presId="urn:microsoft.com/office/officeart/2005/8/layout/radial3"/>
    <dgm:cxn modelId="{E45E7423-15E9-4986-8C3D-DF150A4DDED0}" type="presParOf" srcId="{F1627972-29FC-4231-B00B-084CA516E5A9}" destId="{A92EF9AF-2862-4F28-9055-80FDBA172F38}" srcOrd="0" destOrd="0" presId="urn:microsoft.com/office/officeart/2005/8/layout/radial3"/>
    <dgm:cxn modelId="{6B0E61BE-D7F4-45AA-A693-3780E7D699B3}" type="presParOf" srcId="{F1627972-29FC-4231-B00B-084CA516E5A9}" destId="{F74C8CFD-EE93-460E-8D21-1B4791D4B0BE}" srcOrd="1" destOrd="0" presId="urn:microsoft.com/office/officeart/2005/8/layout/radial3"/>
    <dgm:cxn modelId="{D337D580-6872-41D3-86A5-2A0D0344E56E}" type="presParOf" srcId="{F1627972-29FC-4231-B00B-084CA516E5A9}" destId="{BFA125B0-06F7-4693-B65B-32F7E8298137}" srcOrd="2" destOrd="0" presId="urn:microsoft.com/office/officeart/2005/8/layout/radial3"/>
  </dgm:cxnLst>
  <dgm:bg>
    <a:gradFill>
      <a:gsLst>
        <a:gs pos="0">
          <a:schemeClr val="accent2">
            <a:lumMod val="40000"/>
            <a:lumOff val="60000"/>
          </a:schemeClr>
        </a:gs>
        <a:gs pos="100000">
          <a:schemeClr val="dk2">
            <a:shade val="88000"/>
            <a:lumMod val="98000"/>
          </a:schemeClr>
        </a:gs>
      </a:gsLst>
      <a:lin ang="5400000" scaled="0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2575A5-5E69-4DE5-8C86-BD220E1A7482}" type="doc">
      <dgm:prSet loTypeId="urn:microsoft.com/office/officeart/2005/8/layout/radial3" loCatId="relationship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CE64BF2-71AA-4DA9-B082-7C11ADF0E90C}">
      <dgm:prSet phldrT="[Text]"/>
      <dgm:spPr/>
      <dgm:t>
        <a:bodyPr/>
        <a:lstStyle/>
        <a:p>
          <a:r>
            <a:rPr lang="en-IN" dirty="0"/>
            <a:t>Syntax</a:t>
          </a:r>
        </a:p>
        <a:p>
          <a:r>
            <a:rPr lang="en-IN" dirty="0"/>
            <a:t>(Rules)</a:t>
          </a:r>
        </a:p>
      </dgm:t>
    </dgm:pt>
    <dgm:pt modelId="{0326DB56-ACC9-4B26-967A-B6883FE32944}" type="parTrans" cxnId="{205DBB60-8CD0-4E48-A388-7300C25FA60A}">
      <dgm:prSet/>
      <dgm:spPr/>
      <dgm:t>
        <a:bodyPr/>
        <a:lstStyle/>
        <a:p>
          <a:endParaRPr lang="en-IN"/>
        </a:p>
      </dgm:t>
    </dgm:pt>
    <dgm:pt modelId="{0C1226B0-F20A-477E-B742-EEDFE7383A94}" type="sibTrans" cxnId="{205DBB60-8CD0-4E48-A388-7300C25FA60A}">
      <dgm:prSet/>
      <dgm:spPr/>
      <dgm:t>
        <a:bodyPr/>
        <a:lstStyle/>
        <a:p>
          <a:endParaRPr lang="en-IN"/>
        </a:p>
      </dgm:t>
    </dgm:pt>
    <dgm:pt modelId="{6648206D-1E49-4D40-BBFB-583AABCF7404}">
      <dgm:prSet phldrT="[Text]" custT="1"/>
      <dgm:spPr/>
      <dgm:t>
        <a:bodyPr/>
        <a:lstStyle/>
        <a:p>
          <a:r>
            <a:rPr lang="en-US" sz="1300"/>
            <a:t>This Is Done By  Using </a:t>
          </a:r>
          <a:r>
            <a:rPr lang="en-US" sz="1600"/>
            <a:t>A</a:t>
          </a:r>
          <a:r>
            <a:rPr lang="en-US" sz="1300" b="1"/>
            <a:t>ccess specifier    public ,private ,protected.</a:t>
          </a:r>
          <a:endParaRPr lang="en-IN" sz="1300" dirty="0"/>
        </a:p>
      </dgm:t>
    </dgm:pt>
    <dgm:pt modelId="{091B4E1F-4170-4F38-A4D7-970BA5D36985}" type="parTrans" cxnId="{D7D4CF11-5040-4BFA-850C-8ADC9DBE0B45}">
      <dgm:prSet/>
      <dgm:spPr/>
      <dgm:t>
        <a:bodyPr/>
        <a:lstStyle/>
        <a:p>
          <a:endParaRPr lang="en-IN"/>
        </a:p>
      </dgm:t>
    </dgm:pt>
    <dgm:pt modelId="{1FA7028E-8AEB-4930-9560-91B05EFA2110}" type="sibTrans" cxnId="{D7D4CF11-5040-4BFA-850C-8ADC9DBE0B45}">
      <dgm:prSet/>
      <dgm:spPr/>
      <dgm:t>
        <a:bodyPr/>
        <a:lstStyle/>
        <a:p>
          <a:endParaRPr lang="en-IN"/>
        </a:p>
      </dgm:t>
    </dgm:pt>
    <dgm:pt modelId="{11995B93-0149-4AF3-AC45-3FDF9C87C7E6}">
      <dgm:prSet phldrT="[Text]"/>
      <dgm:spPr/>
      <dgm:t>
        <a:bodyPr/>
        <a:lstStyle/>
        <a:p>
          <a:r>
            <a:rPr lang="en-US" b="1" dirty="0"/>
            <a:t>Public:</a:t>
          </a:r>
          <a:endParaRPr lang="en-IN" dirty="0"/>
        </a:p>
        <a:p>
          <a:r>
            <a:rPr lang="en-US" dirty="0"/>
            <a:t>It allows the accessibility of data member and member function to the other classes.</a:t>
          </a:r>
          <a:endParaRPr lang="en-IN" dirty="0"/>
        </a:p>
        <a:p>
          <a:r>
            <a:rPr lang="en-US" dirty="0"/>
            <a:t>Public element  of a class  can be accessed anywhere in the program.</a:t>
          </a:r>
          <a:endParaRPr lang="en-IN" dirty="0"/>
        </a:p>
      </dgm:t>
    </dgm:pt>
    <dgm:pt modelId="{58E746AB-3005-434C-97EC-4877B5E281B1}" type="parTrans" cxnId="{0228A14A-D10B-407A-BC96-083B950D380D}">
      <dgm:prSet/>
      <dgm:spPr/>
      <dgm:t>
        <a:bodyPr/>
        <a:lstStyle/>
        <a:p>
          <a:endParaRPr lang="en-IN"/>
        </a:p>
      </dgm:t>
    </dgm:pt>
    <dgm:pt modelId="{0874DFE8-0E37-4E98-B78E-72F62E2736B6}" type="sibTrans" cxnId="{0228A14A-D10B-407A-BC96-083B950D380D}">
      <dgm:prSet/>
      <dgm:spPr/>
      <dgm:t>
        <a:bodyPr/>
        <a:lstStyle/>
        <a:p>
          <a:endParaRPr lang="en-IN"/>
        </a:p>
      </dgm:t>
    </dgm:pt>
    <dgm:pt modelId="{D1F82479-E107-4B06-9E79-D672E7F3BF00}">
      <dgm:prSet/>
      <dgm:spPr/>
      <dgm:t>
        <a:bodyPr/>
        <a:lstStyle/>
        <a:p>
          <a:r>
            <a:rPr lang="en-US"/>
            <a:t>It is used to hide data member and member function from the other classes.</a:t>
          </a:r>
          <a:endParaRPr lang="en-IN"/>
        </a:p>
      </dgm:t>
    </dgm:pt>
    <dgm:pt modelId="{75E9467C-E631-46D7-80AF-AABCF24B99A6}" type="parTrans" cxnId="{085B52C2-EE2C-4E34-A952-E27CA72F0BD5}">
      <dgm:prSet/>
      <dgm:spPr/>
      <dgm:t>
        <a:bodyPr/>
        <a:lstStyle/>
        <a:p>
          <a:endParaRPr lang="en-IN"/>
        </a:p>
      </dgm:t>
    </dgm:pt>
    <dgm:pt modelId="{3464BD1F-56E3-48C2-B32C-7E2964CA8968}" type="sibTrans" cxnId="{085B52C2-EE2C-4E34-A952-E27CA72F0BD5}">
      <dgm:prSet/>
      <dgm:spPr/>
      <dgm:t>
        <a:bodyPr/>
        <a:lstStyle/>
        <a:p>
          <a:endParaRPr lang="en-IN"/>
        </a:p>
      </dgm:t>
    </dgm:pt>
    <dgm:pt modelId="{1F874589-C35A-4E9B-A3FB-3A54EE2AB8AC}">
      <dgm:prSet/>
      <dgm:spPr/>
      <dgm:t>
        <a:bodyPr/>
        <a:lstStyle/>
        <a:p>
          <a:r>
            <a:rPr lang="en-US"/>
            <a:t>Private element of a class can be accessed only inside  in its own class.</a:t>
          </a:r>
          <a:endParaRPr lang="en-IN"/>
        </a:p>
      </dgm:t>
    </dgm:pt>
    <dgm:pt modelId="{5EDC0670-143F-4133-88F7-BEBFFCEE8212}" type="parTrans" cxnId="{558AA278-9111-47C6-8AB9-2B8CB8D35D10}">
      <dgm:prSet/>
      <dgm:spPr/>
      <dgm:t>
        <a:bodyPr/>
        <a:lstStyle/>
        <a:p>
          <a:endParaRPr lang="en-IN"/>
        </a:p>
      </dgm:t>
    </dgm:pt>
    <dgm:pt modelId="{0B5CB02D-5A73-4E36-A6F8-D4B772EAD763}" type="sibTrans" cxnId="{558AA278-9111-47C6-8AB9-2B8CB8D35D10}">
      <dgm:prSet/>
      <dgm:spPr/>
      <dgm:t>
        <a:bodyPr/>
        <a:lstStyle/>
        <a:p>
          <a:endParaRPr lang="en-IN"/>
        </a:p>
      </dgm:t>
    </dgm:pt>
    <dgm:pt modelId="{6E2AFA29-F534-4B6D-9AAD-37CBDFEC796B}">
      <dgm:prSet/>
      <dgm:spPr/>
      <dgm:t>
        <a:bodyPr/>
        <a:lstStyle/>
        <a:p>
          <a:r>
            <a:rPr lang="en-US"/>
            <a:t>Private element of a class cannot  be accessed outside the class</a:t>
          </a:r>
          <a:endParaRPr lang="en-IN"/>
        </a:p>
      </dgm:t>
    </dgm:pt>
    <dgm:pt modelId="{232846AC-C00B-47DA-8323-F17D1ED60FAB}" type="parTrans" cxnId="{6C3EFFDA-D50D-4809-B17D-D27504507CAF}">
      <dgm:prSet/>
      <dgm:spPr/>
      <dgm:t>
        <a:bodyPr/>
        <a:lstStyle/>
        <a:p>
          <a:endParaRPr lang="en-IN"/>
        </a:p>
      </dgm:t>
    </dgm:pt>
    <dgm:pt modelId="{4CD5CD6C-A2F7-40A8-96A5-FB3DAB35B14E}" type="sibTrans" cxnId="{6C3EFFDA-D50D-4809-B17D-D27504507CAF}">
      <dgm:prSet/>
      <dgm:spPr/>
      <dgm:t>
        <a:bodyPr/>
        <a:lstStyle/>
        <a:p>
          <a:endParaRPr lang="en-IN"/>
        </a:p>
      </dgm:t>
    </dgm:pt>
    <dgm:pt modelId="{30950DBE-3945-4F25-8C0A-1366F73AA1B9}">
      <dgm:prSet/>
      <dgm:spPr/>
      <dgm:t>
        <a:bodyPr/>
        <a:lstStyle/>
        <a:p>
          <a:r>
            <a:rPr lang="en-US"/>
            <a:t>It is approximately same as private but it allows the accessibility of data member and member function to the child class.</a:t>
          </a:r>
          <a:endParaRPr lang="en-IN"/>
        </a:p>
      </dgm:t>
    </dgm:pt>
    <dgm:pt modelId="{ED757BD7-42D1-49D6-B3A2-0CC9BD951700}" type="parTrans" cxnId="{6B17A46A-00D8-48DB-8352-A85AA4D8AAB1}">
      <dgm:prSet/>
      <dgm:spPr/>
      <dgm:t>
        <a:bodyPr/>
        <a:lstStyle/>
        <a:p>
          <a:endParaRPr lang="en-IN"/>
        </a:p>
      </dgm:t>
    </dgm:pt>
    <dgm:pt modelId="{374A9B39-7275-4ADF-AD02-BE0F947FB746}" type="sibTrans" cxnId="{6B17A46A-00D8-48DB-8352-A85AA4D8AAB1}">
      <dgm:prSet/>
      <dgm:spPr/>
      <dgm:t>
        <a:bodyPr/>
        <a:lstStyle/>
        <a:p>
          <a:endParaRPr lang="en-IN"/>
        </a:p>
      </dgm:t>
    </dgm:pt>
    <dgm:pt modelId="{38F967F0-AF6B-4567-9B41-1D76186D2365}">
      <dgm:prSet/>
      <dgm:spPr/>
      <dgm:t>
        <a:bodyPr/>
        <a:lstStyle/>
        <a:p>
          <a:r>
            <a:rPr lang="en-US"/>
            <a:t>Protected is used in the case of inheritance.</a:t>
          </a:r>
          <a:endParaRPr lang="en-IN"/>
        </a:p>
      </dgm:t>
    </dgm:pt>
    <dgm:pt modelId="{94ABE330-0A04-4A1B-858F-9248774079A4}" type="parTrans" cxnId="{A96688EE-BED5-4BFF-8015-6C13ED7AB573}">
      <dgm:prSet/>
      <dgm:spPr/>
      <dgm:t>
        <a:bodyPr/>
        <a:lstStyle/>
        <a:p>
          <a:endParaRPr lang="en-IN"/>
        </a:p>
      </dgm:t>
    </dgm:pt>
    <dgm:pt modelId="{C1FBEAB5-D358-4A76-B5A6-2D27D2A0F5F4}" type="sibTrans" cxnId="{A96688EE-BED5-4BFF-8015-6C13ED7AB573}">
      <dgm:prSet/>
      <dgm:spPr/>
      <dgm:t>
        <a:bodyPr/>
        <a:lstStyle/>
        <a:p>
          <a:endParaRPr lang="en-IN"/>
        </a:p>
      </dgm:t>
    </dgm:pt>
    <dgm:pt modelId="{CE243074-881F-44AC-BC44-B028E1E08782}" type="pres">
      <dgm:prSet presAssocID="{192575A5-5E69-4DE5-8C86-BD220E1A7482}" presName="composite" presStyleCnt="0">
        <dgm:presLayoutVars>
          <dgm:chMax val="1"/>
          <dgm:dir/>
          <dgm:resizeHandles val="exact"/>
        </dgm:presLayoutVars>
      </dgm:prSet>
      <dgm:spPr/>
    </dgm:pt>
    <dgm:pt modelId="{0FAF2D6E-779D-4EF7-902F-B4A887F0A549}" type="pres">
      <dgm:prSet presAssocID="{192575A5-5E69-4DE5-8C86-BD220E1A7482}" presName="radial" presStyleCnt="0">
        <dgm:presLayoutVars>
          <dgm:animLvl val="ctr"/>
        </dgm:presLayoutVars>
      </dgm:prSet>
      <dgm:spPr/>
    </dgm:pt>
    <dgm:pt modelId="{F85CE9E7-21BB-4C28-B94C-5B872C1D0334}" type="pres">
      <dgm:prSet presAssocID="{9CE64BF2-71AA-4DA9-B082-7C11ADF0E90C}" presName="centerShape" presStyleLbl="vennNode1" presStyleIdx="0" presStyleCnt="8"/>
      <dgm:spPr/>
    </dgm:pt>
    <dgm:pt modelId="{7032EDB0-3C0C-4A51-9CE2-297FC0E807E1}" type="pres">
      <dgm:prSet presAssocID="{6648206D-1E49-4D40-BBFB-583AABCF7404}" presName="node" presStyleLbl="vennNode1" presStyleIdx="1" presStyleCnt="8">
        <dgm:presLayoutVars>
          <dgm:bulletEnabled val="1"/>
        </dgm:presLayoutVars>
      </dgm:prSet>
      <dgm:spPr/>
    </dgm:pt>
    <dgm:pt modelId="{775EDA77-5805-4949-885B-6C41601BE20D}" type="pres">
      <dgm:prSet presAssocID="{11995B93-0149-4AF3-AC45-3FDF9C87C7E6}" presName="node" presStyleLbl="vennNode1" presStyleIdx="2" presStyleCnt="8">
        <dgm:presLayoutVars>
          <dgm:bulletEnabled val="1"/>
        </dgm:presLayoutVars>
      </dgm:prSet>
      <dgm:spPr/>
    </dgm:pt>
    <dgm:pt modelId="{2967B120-8FD9-4442-9D22-27355BE05213}" type="pres">
      <dgm:prSet presAssocID="{30950DBE-3945-4F25-8C0A-1366F73AA1B9}" presName="node" presStyleLbl="vennNode1" presStyleIdx="3" presStyleCnt="8">
        <dgm:presLayoutVars>
          <dgm:bulletEnabled val="1"/>
        </dgm:presLayoutVars>
      </dgm:prSet>
      <dgm:spPr/>
    </dgm:pt>
    <dgm:pt modelId="{5FEE1F7C-F2B7-4FCB-8CD9-8B11CEB9F905}" type="pres">
      <dgm:prSet presAssocID="{38F967F0-AF6B-4567-9B41-1D76186D2365}" presName="node" presStyleLbl="vennNode1" presStyleIdx="4" presStyleCnt="8">
        <dgm:presLayoutVars>
          <dgm:bulletEnabled val="1"/>
        </dgm:presLayoutVars>
      </dgm:prSet>
      <dgm:spPr/>
    </dgm:pt>
    <dgm:pt modelId="{06BE0840-15DA-427A-BEE5-AAD0A429D22F}" type="pres">
      <dgm:prSet presAssocID="{D1F82479-E107-4B06-9E79-D672E7F3BF00}" presName="node" presStyleLbl="vennNode1" presStyleIdx="5" presStyleCnt="8">
        <dgm:presLayoutVars>
          <dgm:bulletEnabled val="1"/>
        </dgm:presLayoutVars>
      </dgm:prSet>
      <dgm:spPr/>
    </dgm:pt>
    <dgm:pt modelId="{A8DFCF6C-86E4-4CE5-B0A1-657C20390647}" type="pres">
      <dgm:prSet presAssocID="{1F874589-C35A-4E9B-A3FB-3A54EE2AB8AC}" presName="node" presStyleLbl="vennNode1" presStyleIdx="6" presStyleCnt="8">
        <dgm:presLayoutVars>
          <dgm:bulletEnabled val="1"/>
        </dgm:presLayoutVars>
      </dgm:prSet>
      <dgm:spPr/>
    </dgm:pt>
    <dgm:pt modelId="{D7F5782F-3C82-4A16-B90C-EC8E05512116}" type="pres">
      <dgm:prSet presAssocID="{6E2AFA29-F534-4B6D-9AAD-37CBDFEC796B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D7D4CF11-5040-4BFA-850C-8ADC9DBE0B45}" srcId="{9CE64BF2-71AA-4DA9-B082-7C11ADF0E90C}" destId="{6648206D-1E49-4D40-BBFB-583AABCF7404}" srcOrd="0" destOrd="0" parTransId="{091B4E1F-4170-4F38-A4D7-970BA5D36985}" sibTransId="{1FA7028E-8AEB-4930-9560-91B05EFA2110}"/>
    <dgm:cxn modelId="{931D8819-AF3E-485E-8F9D-0432D714BABD}" type="presOf" srcId="{192575A5-5E69-4DE5-8C86-BD220E1A7482}" destId="{CE243074-881F-44AC-BC44-B028E1E08782}" srcOrd="0" destOrd="0" presId="urn:microsoft.com/office/officeart/2005/8/layout/radial3"/>
    <dgm:cxn modelId="{205DBB60-8CD0-4E48-A388-7300C25FA60A}" srcId="{192575A5-5E69-4DE5-8C86-BD220E1A7482}" destId="{9CE64BF2-71AA-4DA9-B082-7C11ADF0E90C}" srcOrd="0" destOrd="0" parTransId="{0326DB56-ACC9-4B26-967A-B6883FE32944}" sibTransId="{0C1226B0-F20A-477E-B742-EEDFE7383A94}"/>
    <dgm:cxn modelId="{0228A14A-D10B-407A-BC96-083B950D380D}" srcId="{9CE64BF2-71AA-4DA9-B082-7C11ADF0E90C}" destId="{11995B93-0149-4AF3-AC45-3FDF9C87C7E6}" srcOrd="1" destOrd="0" parTransId="{58E746AB-3005-434C-97EC-4877B5E281B1}" sibTransId="{0874DFE8-0E37-4E98-B78E-72F62E2736B6}"/>
    <dgm:cxn modelId="{6B17A46A-00D8-48DB-8352-A85AA4D8AAB1}" srcId="{9CE64BF2-71AA-4DA9-B082-7C11ADF0E90C}" destId="{30950DBE-3945-4F25-8C0A-1366F73AA1B9}" srcOrd="2" destOrd="0" parTransId="{ED757BD7-42D1-49D6-B3A2-0CC9BD951700}" sibTransId="{374A9B39-7275-4ADF-AD02-BE0F947FB746}"/>
    <dgm:cxn modelId="{FEF6F770-5DFC-4E19-BC78-98B7FED2350B}" type="presOf" srcId="{1F874589-C35A-4E9B-A3FB-3A54EE2AB8AC}" destId="{A8DFCF6C-86E4-4CE5-B0A1-657C20390647}" srcOrd="0" destOrd="0" presId="urn:microsoft.com/office/officeart/2005/8/layout/radial3"/>
    <dgm:cxn modelId="{4A0D0555-5C77-4FF9-9894-5824BB19E4CA}" type="presOf" srcId="{6648206D-1E49-4D40-BBFB-583AABCF7404}" destId="{7032EDB0-3C0C-4A51-9CE2-297FC0E807E1}" srcOrd="0" destOrd="0" presId="urn:microsoft.com/office/officeart/2005/8/layout/radial3"/>
    <dgm:cxn modelId="{3CBE1058-2AC3-4344-B249-E2554182E7D6}" type="presOf" srcId="{11995B93-0149-4AF3-AC45-3FDF9C87C7E6}" destId="{775EDA77-5805-4949-885B-6C41601BE20D}" srcOrd="0" destOrd="0" presId="urn:microsoft.com/office/officeart/2005/8/layout/radial3"/>
    <dgm:cxn modelId="{558AA278-9111-47C6-8AB9-2B8CB8D35D10}" srcId="{9CE64BF2-71AA-4DA9-B082-7C11ADF0E90C}" destId="{1F874589-C35A-4E9B-A3FB-3A54EE2AB8AC}" srcOrd="5" destOrd="0" parTransId="{5EDC0670-143F-4133-88F7-BEBFFCEE8212}" sibTransId="{0B5CB02D-5A73-4E36-A6F8-D4B772EAD763}"/>
    <dgm:cxn modelId="{407A6482-1EDC-4E3E-8672-2140B7088346}" type="presOf" srcId="{9CE64BF2-71AA-4DA9-B082-7C11ADF0E90C}" destId="{F85CE9E7-21BB-4C28-B94C-5B872C1D0334}" srcOrd="0" destOrd="0" presId="urn:microsoft.com/office/officeart/2005/8/layout/radial3"/>
    <dgm:cxn modelId="{CA06B583-474E-4317-B742-DD90D0C172D4}" type="presOf" srcId="{30950DBE-3945-4F25-8C0A-1366F73AA1B9}" destId="{2967B120-8FD9-4442-9D22-27355BE05213}" srcOrd="0" destOrd="0" presId="urn:microsoft.com/office/officeart/2005/8/layout/radial3"/>
    <dgm:cxn modelId="{55D37A9A-0942-4BF1-9A24-64698D78B6C8}" type="presOf" srcId="{38F967F0-AF6B-4567-9B41-1D76186D2365}" destId="{5FEE1F7C-F2B7-4FCB-8CD9-8B11CEB9F905}" srcOrd="0" destOrd="0" presId="urn:microsoft.com/office/officeart/2005/8/layout/radial3"/>
    <dgm:cxn modelId="{44AF0DB7-60AD-40B6-8A16-10D083CFE8D3}" type="presOf" srcId="{D1F82479-E107-4B06-9E79-D672E7F3BF00}" destId="{06BE0840-15DA-427A-BEE5-AAD0A429D22F}" srcOrd="0" destOrd="0" presId="urn:microsoft.com/office/officeart/2005/8/layout/radial3"/>
    <dgm:cxn modelId="{085B52C2-EE2C-4E34-A952-E27CA72F0BD5}" srcId="{9CE64BF2-71AA-4DA9-B082-7C11ADF0E90C}" destId="{D1F82479-E107-4B06-9E79-D672E7F3BF00}" srcOrd="4" destOrd="0" parTransId="{75E9467C-E631-46D7-80AF-AABCF24B99A6}" sibTransId="{3464BD1F-56E3-48C2-B32C-7E2964CA8968}"/>
    <dgm:cxn modelId="{6C3EFFDA-D50D-4809-B17D-D27504507CAF}" srcId="{9CE64BF2-71AA-4DA9-B082-7C11ADF0E90C}" destId="{6E2AFA29-F534-4B6D-9AAD-37CBDFEC796B}" srcOrd="6" destOrd="0" parTransId="{232846AC-C00B-47DA-8323-F17D1ED60FAB}" sibTransId="{4CD5CD6C-A2F7-40A8-96A5-FB3DAB35B14E}"/>
    <dgm:cxn modelId="{A96688EE-BED5-4BFF-8015-6C13ED7AB573}" srcId="{9CE64BF2-71AA-4DA9-B082-7C11ADF0E90C}" destId="{38F967F0-AF6B-4567-9B41-1D76186D2365}" srcOrd="3" destOrd="0" parTransId="{94ABE330-0A04-4A1B-858F-9248774079A4}" sibTransId="{C1FBEAB5-D358-4A76-B5A6-2D27D2A0F5F4}"/>
    <dgm:cxn modelId="{64D516FB-2CF8-4067-A7E4-242610E752F7}" type="presOf" srcId="{6E2AFA29-F534-4B6D-9AAD-37CBDFEC796B}" destId="{D7F5782F-3C82-4A16-B90C-EC8E05512116}" srcOrd="0" destOrd="0" presId="urn:microsoft.com/office/officeart/2005/8/layout/radial3"/>
    <dgm:cxn modelId="{EA5C41BA-17A2-47D0-86C0-05F5510249D3}" type="presParOf" srcId="{CE243074-881F-44AC-BC44-B028E1E08782}" destId="{0FAF2D6E-779D-4EF7-902F-B4A887F0A549}" srcOrd="0" destOrd="0" presId="urn:microsoft.com/office/officeart/2005/8/layout/radial3"/>
    <dgm:cxn modelId="{D5C68EEA-9D75-42E8-850E-9182A1E39FBE}" type="presParOf" srcId="{0FAF2D6E-779D-4EF7-902F-B4A887F0A549}" destId="{F85CE9E7-21BB-4C28-B94C-5B872C1D0334}" srcOrd="0" destOrd="0" presId="urn:microsoft.com/office/officeart/2005/8/layout/radial3"/>
    <dgm:cxn modelId="{4B9EF283-263E-42D2-9541-C256670E5A8C}" type="presParOf" srcId="{0FAF2D6E-779D-4EF7-902F-B4A887F0A549}" destId="{7032EDB0-3C0C-4A51-9CE2-297FC0E807E1}" srcOrd="1" destOrd="0" presId="urn:microsoft.com/office/officeart/2005/8/layout/radial3"/>
    <dgm:cxn modelId="{3E344742-4C0A-4CE7-B99D-057F5CD077CE}" type="presParOf" srcId="{0FAF2D6E-779D-4EF7-902F-B4A887F0A549}" destId="{775EDA77-5805-4949-885B-6C41601BE20D}" srcOrd="2" destOrd="0" presId="urn:microsoft.com/office/officeart/2005/8/layout/radial3"/>
    <dgm:cxn modelId="{523353FF-BB51-4318-8711-B6CF6D19AF7F}" type="presParOf" srcId="{0FAF2D6E-779D-4EF7-902F-B4A887F0A549}" destId="{2967B120-8FD9-4442-9D22-27355BE05213}" srcOrd="3" destOrd="0" presId="urn:microsoft.com/office/officeart/2005/8/layout/radial3"/>
    <dgm:cxn modelId="{559B039C-1244-45C3-864B-DF638BDFBAF7}" type="presParOf" srcId="{0FAF2D6E-779D-4EF7-902F-B4A887F0A549}" destId="{5FEE1F7C-F2B7-4FCB-8CD9-8B11CEB9F905}" srcOrd="4" destOrd="0" presId="urn:microsoft.com/office/officeart/2005/8/layout/radial3"/>
    <dgm:cxn modelId="{DE7C381C-DE17-49C6-A6B2-96F01D589350}" type="presParOf" srcId="{0FAF2D6E-779D-4EF7-902F-B4A887F0A549}" destId="{06BE0840-15DA-427A-BEE5-AAD0A429D22F}" srcOrd="5" destOrd="0" presId="urn:microsoft.com/office/officeart/2005/8/layout/radial3"/>
    <dgm:cxn modelId="{D439024E-2D96-4C80-8D83-6007E96517E2}" type="presParOf" srcId="{0FAF2D6E-779D-4EF7-902F-B4A887F0A549}" destId="{A8DFCF6C-86E4-4CE5-B0A1-657C20390647}" srcOrd="6" destOrd="0" presId="urn:microsoft.com/office/officeart/2005/8/layout/radial3"/>
    <dgm:cxn modelId="{F36876DE-C726-408D-813E-5F53F6EE48C7}" type="presParOf" srcId="{0FAF2D6E-779D-4EF7-902F-B4A887F0A549}" destId="{D7F5782F-3C82-4A16-B90C-EC8E05512116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3D3EB-E3DD-4C9F-804F-26219EFF8BDB}">
      <dsp:nvSpPr>
        <dsp:cNvPr id="0" name=""/>
        <dsp:cNvSpPr/>
      </dsp:nvSpPr>
      <dsp:spPr>
        <a:xfrm rot="10800000">
          <a:off x="3216401" y="364907"/>
          <a:ext cx="6384798" cy="3216402"/>
        </a:xfrm>
        <a:prstGeom prst="homePlate">
          <a:avLst/>
        </a:prstGeom>
        <a:solidFill>
          <a:srgbClr val="92D05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8344" tIns="125730" rIns="234696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i="1" u="sng" kern="1200">
              <a:solidFill>
                <a:schemeClr val="tx1">
                  <a:lumMod val="95000"/>
                  <a:lumOff val="5000"/>
                </a:schemeClr>
              </a:solidFill>
            </a:rPr>
            <a:t>OOP’s :-</a:t>
          </a:r>
          <a:endParaRPr lang="en-IN" sz="2800" i="1" u="sng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solidFill>
                <a:srgbClr val="FF0000"/>
              </a:solidFill>
            </a:rPr>
            <a:t>Object</a:t>
          </a:r>
          <a:endParaRPr lang="en-IN" sz="2800" kern="1200" dirty="0">
            <a:solidFill>
              <a:srgbClr val="FF0000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solidFill>
                <a:srgbClr val="00B0F0"/>
              </a:solidFill>
            </a:rPr>
            <a:t>Class</a:t>
          </a:r>
          <a:endParaRPr lang="en-IN" sz="2600" kern="1200" dirty="0">
            <a:solidFill>
              <a:srgbClr val="FFFF00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solidFill>
                <a:srgbClr val="FFFF00"/>
              </a:solidFill>
            </a:rPr>
            <a:t>Abstraction</a:t>
          </a:r>
          <a:endParaRPr lang="en-IN" sz="2600" kern="1200" dirty="0">
            <a:solidFill>
              <a:srgbClr val="FFFF00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solidFill>
                <a:srgbClr val="C00000"/>
              </a:solidFill>
            </a:rPr>
            <a:t>Encapsulation</a:t>
          </a:r>
          <a:endParaRPr lang="en-IN" sz="2600" kern="1200" dirty="0">
            <a:solidFill>
              <a:srgbClr val="C00000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solidFill>
                <a:schemeClr val="accent2">
                  <a:lumMod val="60000"/>
                  <a:lumOff val="40000"/>
                </a:schemeClr>
              </a:solidFill>
            </a:rPr>
            <a:t>Inheritance</a:t>
          </a:r>
          <a:endParaRPr lang="en-IN" sz="2600" kern="1200" dirty="0">
            <a:solidFill>
              <a:schemeClr val="accent6">
                <a:lumMod val="50000"/>
              </a:schemeClr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solidFill>
                <a:schemeClr val="accent6">
                  <a:lumMod val="50000"/>
                </a:schemeClr>
              </a:solidFill>
            </a:rPr>
            <a:t>Polymorphism</a:t>
          </a:r>
          <a:endParaRPr lang="en-IN" sz="2600" kern="1200" dirty="0">
            <a:solidFill>
              <a:schemeClr val="accent6">
                <a:lumMod val="50000"/>
              </a:schemeClr>
            </a:solidFill>
          </a:endParaRPr>
        </a:p>
      </dsp:txBody>
      <dsp:txXfrm rot="10800000">
        <a:off x="4020501" y="364907"/>
        <a:ext cx="5580698" cy="3216402"/>
      </dsp:txXfrm>
    </dsp:sp>
    <dsp:sp modelId="{DCB7C32D-3E7A-4B9F-8AAF-179D70EE9CD5}">
      <dsp:nvSpPr>
        <dsp:cNvPr id="0" name=""/>
        <dsp:cNvSpPr/>
      </dsp:nvSpPr>
      <dsp:spPr>
        <a:xfrm>
          <a:off x="804100" y="368928"/>
          <a:ext cx="3216402" cy="321640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11953-58F0-414F-9F05-B414A74FA454}">
      <dsp:nvSpPr>
        <dsp:cNvPr id="0" name=""/>
        <dsp:cNvSpPr/>
      </dsp:nvSpPr>
      <dsp:spPr>
        <a:xfrm>
          <a:off x="3351609" y="1996942"/>
          <a:ext cx="1424781" cy="142478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TYPES OF INHERITANCE</a:t>
          </a:r>
        </a:p>
      </dsp:txBody>
      <dsp:txXfrm>
        <a:off x="3560263" y="2205596"/>
        <a:ext cx="1007473" cy="1007473"/>
      </dsp:txXfrm>
    </dsp:sp>
    <dsp:sp modelId="{3BAC60AB-AB45-47F7-8D6C-8E835D0707E1}">
      <dsp:nvSpPr>
        <dsp:cNvPr id="0" name=""/>
        <dsp:cNvSpPr/>
      </dsp:nvSpPr>
      <dsp:spPr>
        <a:xfrm rot="16200000">
          <a:off x="3913169" y="1478682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958418" y="1620816"/>
        <a:ext cx="211162" cy="290655"/>
      </dsp:txXfrm>
    </dsp:sp>
    <dsp:sp modelId="{F61FA5DE-B19E-4F8A-B674-8D79A6814EE3}">
      <dsp:nvSpPr>
        <dsp:cNvPr id="0" name=""/>
        <dsp:cNvSpPr/>
      </dsp:nvSpPr>
      <dsp:spPr>
        <a:xfrm>
          <a:off x="3351609" y="2990"/>
          <a:ext cx="1424781" cy="14247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SINGLE</a:t>
          </a:r>
        </a:p>
      </dsp:txBody>
      <dsp:txXfrm>
        <a:off x="3560263" y="211644"/>
        <a:ext cx="1007473" cy="1007473"/>
      </dsp:txXfrm>
    </dsp:sp>
    <dsp:sp modelId="{0B9B8E12-8F4A-45CF-95B4-592BFBD83F72}">
      <dsp:nvSpPr>
        <dsp:cNvPr id="0" name=""/>
        <dsp:cNvSpPr/>
      </dsp:nvSpPr>
      <dsp:spPr>
        <a:xfrm rot="19800000">
          <a:off x="4769182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632000"/>
            <a:satOff val="1953"/>
            <a:lumOff val="-1804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4775244" y="2092411"/>
        <a:ext cx="211162" cy="290655"/>
      </dsp:txXfrm>
    </dsp:sp>
    <dsp:sp modelId="{8265A9F8-14DB-44A2-9DBD-F46944AEF3EC}">
      <dsp:nvSpPr>
        <dsp:cNvPr id="0" name=""/>
        <dsp:cNvSpPr/>
      </dsp:nvSpPr>
      <dsp:spPr>
        <a:xfrm>
          <a:off x="5078422" y="999966"/>
          <a:ext cx="1424781" cy="1424781"/>
        </a:xfrm>
        <a:prstGeom prst="ellipse">
          <a:avLst/>
        </a:prstGeom>
        <a:solidFill>
          <a:schemeClr val="accent5">
            <a:hueOff val="1632000"/>
            <a:satOff val="1953"/>
            <a:lumOff val="-180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MULTIPLE</a:t>
          </a:r>
        </a:p>
      </dsp:txBody>
      <dsp:txXfrm>
        <a:off x="5287076" y="1208620"/>
        <a:ext cx="1007473" cy="1007473"/>
      </dsp:txXfrm>
    </dsp:sp>
    <dsp:sp modelId="{185E67B0-E3C4-4F5F-88C6-EF9E8A39E1A2}">
      <dsp:nvSpPr>
        <dsp:cNvPr id="0" name=""/>
        <dsp:cNvSpPr/>
      </dsp:nvSpPr>
      <dsp:spPr>
        <a:xfrm rot="1800000">
          <a:off x="4769182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3264000"/>
            <a:satOff val="3906"/>
            <a:lumOff val="-3608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4775244" y="3035600"/>
        <a:ext cx="211162" cy="290655"/>
      </dsp:txXfrm>
    </dsp:sp>
    <dsp:sp modelId="{7F0221E6-B53B-46DE-9CD7-3F71EE3343A2}">
      <dsp:nvSpPr>
        <dsp:cNvPr id="0" name=""/>
        <dsp:cNvSpPr/>
      </dsp:nvSpPr>
      <dsp:spPr>
        <a:xfrm>
          <a:off x="5078422" y="2993918"/>
          <a:ext cx="1424781" cy="1424781"/>
        </a:xfrm>
        <a:prstGeom prst="ellipse">
          <a:avLst/>
        </a:prstGeom>
        <a:solidFill>
          <a:schemeClr val="accent5">
            <a:hueOff val="3264000"/>
            <a:satOff val="3906"/>
            <a:lumOff val="-360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HIERAR-HICAL</a:t>
          </a:r>
        </a:p>
      </dsp:txBody>
      <dsp:txXfrm>
        <a:off x="5287076" y="3202572"/>
        <a:ext cx="1007473" cy="1007473"/>
      </dsp:txXfrm>
    </dsp:sp>
    <dsp:sp modelId="{3E8F6F04-3334-4E3D-A9E1-0BADA00915C2}">
      <dsp:nvSpPr>
        <dsp:cNvPr id="0" name=""/>
        <dsp:cNvSpPr/>
      </dsp:nvSpPr>
      <dsp:spPr>
        <a:xfrm rot="5400000">
          <a:off x="3913169" y="345555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4896000"/>
            <a:satOff val="5858"/>
            <a:lumOff val="-5413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958418" y="3507195"/>
        <a:ext cx="211162" cy="290655"/>
      </dsp:txXfrm>
    </dsp:sp>
    <dsp:sp modelId="{CCF295D5-B952-4E1A-A456-A3ECB86999D4}">
      <dsp:nvSpPr>
        <dsp:cNvPr id="0" name=""/>
        <dsp:cNvSpPr/>
      </dsp:nvSpPr>
      <dsp:spPr>
        <a:xfrm>
          <a:off x="3351609" y="3990894"/>
          <a:ext cx="1424781" cy="1424781"/>
        </a:xfrm>
        <a:prstGeom prst="ellipse">
          <a:avLst/>
        </a:prstGeom>
        <a:solidFill>
          <a:schemeClr val="accent5">
            <a:hueOff val="4896000"/>
            <a:satOff val="5858"/>
            <a:lumOff val="-541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MULTILEVEL</a:t>
          </a:r>
        </a:p>
      </dsp:txBody>
      <dsp:txXfrm>
        <a:off x="3560263" y="4199548"/>
        <a:ext cx="1007473" cy="1007473"/>
      </dsp:txXfrm>
    </dsp:sp>
    <dsp:sp modelId="{95C1C51A-1227-4ED5-A643-0DCC75620D7E}">
      <dsp:nvSpPr>
        <dsp:cNvPr id="0" name=""/>
        <dsp:cNvSpPr/>
      </dsp:nvSpPr>
      <dsp:spPr>
        <a:xfrm rot="9000000">
          <a:off x="3057156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6528000"/>
            <a:satOff val="7811"/>
            <a:lumOff val="-7217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10800000">
        <a:off x="3141592" y="3035600"/>
        <a:ext cx="211162" cy="290655"/>
      </dsp:txXfrm>
    </dsp:sp>
    <dsp:sp modelId="{36428773-DA75-41A4-B800-3A75A2067466}">
      <dsp:nvSpPr>
        <dsp:cNvPr id="0" name=""/>
        <dsp:cNvSpPr/>
      </dsp:nvSpPr>
      <dsp:spPr>
        <a:xfrm>
          <a:off x="1624796" y="2993918"/>
          <a:ext cx="1424781" cy="1424781"/>
        </a:xfrm>
        <a:prstGeom prst="ellipse">
          <a:avLst/>
        </a:prstGeom>
        <a:solidFill>
          <a:schemeClr val="accent5">
            <a:hueOff val="6528000"/>
            <a:satOff val="7811"/>
            <a:lumOff val="-721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HYBRID</a:t>
          </a:r>
        </a:p>
      </dsp:txBody>
      <dsp:txXfrm>
        <a:off x="1833450" y="3202572"/>
        <a:ext cx="1007473" cy="1007473"/>
      </dsp:txXfrm>
    </dsp:sp>
    <dsp:sp modelId="{89667FD1-5AA4-4EB3-A1A6-AD93B58CDC10}">
      <dsp:nvSpPr>
        <dsp:cNvPr id="0" name=""/>
        <dsp:cNvSpPr/>
      </dsp:nvSpPr>
      <dsp:spPr>
        <a:xfrm rot="12600000">
          <a:off x="3057156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8160000"/>
            <a:satOff val="9764"/>
            <a:lumOff val="-9021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10800000">
        <a:off x="3141592" y="2092411"/>
        <a:ext cx="211162" cy="290655"/>
      </dsp:txXfrm>
    </dsp:sp>
    <dsp:sp modelId="{1FF8279B-266C-427F-A310-29DDCEBBC73E}">
      <dsp:nvSpPr>
        <dsp:cNvPr id="0" name=""/>
        <dsp:cNvSpPr/>
      </dsp:nvSpPr>
      <dsp:spPr>
        <a:xfrm>
          <a:off x="1624796" y="999966"/>
          <a:ext cx="1424781" cy="1424781"/>
        </a:xfrm>
        <a:prstGeom prst="ellipse">
          <a:avLst/>
        </a:prstGeom>
        <a:solidFill>
          <a:schemeClr val="accent5">
            <a:hueOff val="8160000"/>
            <a:satOff val="9764"/>
            <a:lumOff val="-902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MULTIPATH</a:t>
          </a:r>
        </a:p>
      </dsp:txBody>
      <dsp:txXfrm>
        <a:off x="1833450" y="1208620"/>
        <a:ext cx="1007473" cy="10074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0FB17-3142-452B-8970-764844568A8B}">
      <dsp:nvSpPr>
        <dsp:cNvPr id="0" name=""/>
        <dsp:cNvSpPr/>
      </dsp:nvSpPr>
      <dsp:spPr>
        <a:xfrm>
          <a:off x="1990283" y="709"/>
          <a:ext cx="1807657" cy="22812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When a class inherits the property of a class it means it access all the data member and member  function of that class except private element.</a:t>
          </a:r>
          <a:endParaRPr lang="en-IN" sz="1100" kern="1200"/>
        </a:p>
      </dsp:txBody>
      <dsp:txXfrm>
        <a:off x="2255008" y="334787"/>
        <a:ext cx="1278207" cy="1613072"/>
      </dsp:txXfrm>
    </dsp:sp>
    <dsp:sp modelId="{F97C07FA-F030-443C-B8F6-4E0A3452E87D}">
      <dsp:nvSpPr>
        <dsp:cNvPr id="0" name=""/>
        <dsp:cNvSpPr/>
      </dsp:nvSpPr>
      <dsp:spPr>
        <a:xfrm>
          <a:off x="2633136" y="2355010"/>
          <a:ext cx="521950" cy="521950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702320" y="2554604"/>
        <a:ext cx="383582" cy="122762"/>
      </dsp:txXfrm>
    </dsp:sp>
    <dsp:sp modelId="{F4BF09DF-8E56-4EEC-8CC6-0FAB8D87B9FE}">
      <dsp:nvSpPr>
        <dsp:cNvPr id="0" name=""/>
        <dsp:cNvSpPr/>
      </dsp:nvSpPr>
      <dsp:spPr>
        <a:xfrm>
          <a:off x="2444154" y="2950033"/>
          <a:ext cx="899914" cy="899914"/>
        </a:xfrm>
        <a:prstGeom prst="ellipse">
          <a:avLst/>
        </a:prstGeom>
        <a:solidFill>
          <a:schemeClr val="accent5">
            <a:hueOff val="2720000"/>
            <a:satOff val="3255"/>
            <a:lumOff val="-300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Keyword Must Be Used</a:t>
          </a:r>
        </a:p>
      </dsp:txBody>
      <dsp:txXfrm>
        <a:off x="2575943" y="3081822"/>
        <a:ext cx="636336" cy="636336"/>
      </dsp:txXfrm>
    </dsp:sp>
    <dsp:sp modelId="{CC834D9C-A4AC-4BAB-9892-581A5EB3BFB4}">
      <dsp:nvSpPr>
        <dsp:cNvPr id="0" name=""/>
        <dsp:cNvSpPr/>
      </dsp:nvSpPr>
      <dsp:spPr>
        <a:xfrm>
          <a:off x="2633136" y="3923020"/>
          <a:ext cx="521950" cy="521950"/>
        </a:xfrm>
        <a:prstGeom prst="mathPlus">
          <a:avLst/>
        </a:prstGeom>
        <a:solidFill>
          <a:schemeClr val="accent5">
            <a:hueOff val="4080000"/>
            <a:satOff val="4882"/>
            <a:lumOff val="-45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702320" y="4122614"/>
        <a:ext cx="383582" cy="122762"/>
      </dsp:txXfrm>
    </dsp:sp>
    <dsp:sp modelId="{08A3D0E8-2C0B-4DC2-A54C-32253B5FF5EE}">
      <dsp:nvSpPr>
        <dsp:cNvPr id="0" name=""/>
        <dsp:cNvSpPr/>
      </dsp:nvSpPr>
      <dsp:spPr>
        <a:xfrm>
          <a:off x="2444154" y="4518043"/>
          <a:ext cx="899914" cy="899914"/>
        </a:xfrm>
        <a:prstGeom prst="ellipse">
          <a:avLst/>
        </a:prstGeom>
        <a:solidFill>
          <a:schemeClr val="accent5">
            <a:hueOff val="5440000"/>
            <a:satOff val="6509"/>
            <a:lumOff val="-60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Derived Class name Must Be Given</a:t>
          </a:r>
        </a:p>
      </dsp:txBody>
      <dsp:txXfrm>
        <a:off x="2575943" y="4649832"/>
        <a:ext cx="636336" cy="636336"/>
      </dsp:txXfrm>
    </dsp:sp>
    <dsp:sp modelId="{456EC896-68AD-4499-A4C5-71532082EA4B}">
      <dsp:nvSpPr>
        <dsp:cNvPr id="0" name=""/>
        <dsp:cNvSpPr/>
      </dsp:nvSpPr>
      <dsp:spPr>
        <a:xfrm>
          <a:off x="3932927" y="2541949"/>
          <a:ext cx="286172" cy="334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8160000"/>
            <a:satOff val="9764"/>
            <a:lumOff val="-90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932927" y="2608903"/>
        <a:ext cx="200320" cy="200860"/>
      </dsp:txXfrm>
    </dsp:sp>
    <dsp:sp modelId="{86E1D2BF-9AC9-4FCD-9315-B14100E5B158}">
      <dsp:nvSpPr>
        <dsp:cNvPr id="0" name=""/>
        <dsp:cNvSpPr/>
      </dsp:nvSpPr>
      <dsp:spPr>
        <a:xfrm>
          <a:off x="4337888" y="1809419"/>
          <a:ext cx="1799828" cy="1799828"/>
        </a:xfrm>
        <a:prstGeom prst="ellipse">
          <a:avLst/>
        </a:prstGeom>
        <a:solidFill>
          <a:schemeClr val="accent5">
            <a:hueOff val="8160000"/>
            <a:satOff val="9764"/>
            <a:lumOff val="-902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Syntax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(Rules)</a:t>
          </a:r>
        </a:p>
      </dsp:txBody>
      <dsp:txXfrm>
        <a:off x="4601467" y="2072998"/>
        <a:ext cx="1272670" cy="12726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B2C72-E976-49FF-B222-F1635A08CA27}">
      <dsp:nvSpPr>
        <dsp:cNvPr id="0" name=""/>
        <dsp:cNvSpPr/>
      </dsp:nvSpPr>
      <dsp:spPr>
        <a:xfrm>
          <a:off x="0" y="101988"/>
          <a:ext cx="8128000" cy="3251199"/>
        </a:xfrm>
        <a:prstGeom prst="leftRightRibbon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1C2A9-C9D8-4B97-921F-AA83BA84C369}">
      <dsp:nvSpPr>
        <dsp:cNvPr id="0" name=""/>
        <dsp:cNvSpPr/>
      </dsp:nvSpPr>
      <dsp:spPr>
        <a:xfrm>
          <a:off x="975360" y="619954"/>
          <a:ext cx="2682239" cy="15930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45796" rIns="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Function</a:t>
          </a:r>
        </a:p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Overloading</a:t>
          </a:r>
        </a:p>
      </dsp:txBody>
      <dsp:txXfrm>
        <a:off x="975360" y="619954"/>
        <a:ext cx="2682239" cy="1593088"/>
      </dsp:txXfrm>
    </dsp:sp>
    <dsp:sp modelId="{B5164F9A-EEDB-4E2E-B7B1-B440F62A16ED}">
      <dsp:nvSpPr>
        <dsp:cNvPr id="0" name=""/>
        <dsp:cNvSpPr/>
      </dsp:nvSpPr>
      <dsp:spPr>
        <a:xfrm>
          <a:off x="4064000" y="1140146"/>
          <a:ext cx="3169920" cy="159308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45796" rIns="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Function </a:t>
          </a:r>
        </a:p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Overriding</a:t>
          </a:r>
        </a:p>
      </dsp:txBody>
      <dsp:txXfrm>
        <a:off x="4064000" y="1140146"/>
        <a:ext cx="3169920" cy="15930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EB81C-C15B-4A8C-95CD-5B6A8B8317DF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5">
            <a:hueOff val="8160000"/>
            <a:satOff val="9764"/>
            <a:lumOff val="-902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F8FBE-46E5-4028-82F6-CE61CFD5F1A8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5">
            <a:hueOff val="5440000"/>
            <a:satOff val="6509"/>
            <a:lumOff val="-601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6AF0E-2E82-4368-9FF8-E795A0EEC88A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5">
            <a:hueOff val="2720000"/>
            <a:satOff val="3255"/>
            <a:lumOff val="-300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1DDF0-71D2-4701-A5E7-304062C075F9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30381-6F21-457D-9718-26ADAD31A34C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Syntax</a:t>
          </a:r>
        </a:p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(Rules)</a:t>
          </a:r>
        </a:p>
      </dsp:txBody>
      <dsp:txXfrm>
        <a:off x="3385569" y="2030903"/>
        <a:ext cx="1356860" cy="1356860"/>
      </dsp:txXfrm>
    </dsp:sp>
    <dsp:sp modelId="{949BF39E-D018-487F-8E4C-F7A0F4944F4B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Inheritance Concept Is Required</a:t>
          </a:r>
        </a:p>
      </dsp:txBody>
      <dsp:txXfrm>
        <a:off x="3589098" y="199168"/>
        <a:ext cx="949803" cy="949803"/>
      </dsp:txXfrm>
    </dsp:sp>
    <dsp:sp modelId="{D32C85E4-0817-442B-93BB-678A6A1EFD3D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chemeClr val="accent5">
            <a:hueOff val="2720000"/>
            <a:satOff val="3255"/>
            <a:lumOff val="-3007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Parameters Are Must</a:t>
          </a:r>
        </a:p>
      </dsp:txBody>
      <dsp:txXfrm>
        <a:off x="5624361" y="2234431"/>
        <a:ext cx="949803" cy="949803"/>
      </dsp:txXfrm>
    </dsp:sp>
    <dsp:sp modelId="{C6D3019A-562E-4A5A-87C7-846B578E1220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5">
            <a:hueOff val="5440000"/>
            <a:satOff val="6509"/>
            <a:lumOff val="-6014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Object Is Required</a:t>
          </a:r>
        </a:p>
      </dsp:txBody>
      <dsp:txXfrm>
        <a:off x="3589098" y="4269695"/>
        <a:ext cx="949803" cy="949803"/>
      </dsp:txXfrm>
    </dsp:sp>
    <dsp:sp modelId="{49797176-119F-42DA-A7F0-C5AEE660DDFA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chemeClr val="accent5">
            <a:hueOff val="8160000"/>
            <a:satOff val="9764"/>
            <a:lumOff val="-9021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Methods Are Required For Calling</a:t>
          </a:r>
        </a:p>
      </dsp:txBody>
      <dsp:txXfrm>
        <a:off x="1553834" y="2234431"/>
        <a:ext cx="949803" cy="94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675E3-A708-440D-9454-4DA1E2180FBD}">
      <dsp:nvSpPr>
        <dsp:cNvPr id="0" name=""/>
        <dsp:cNvSpPr/>
      </dsp:nvSpPr>
      <dsp:spPr>
        <a:xfrm rot="5400000">
          <a:off x="232182" y="1588756"/>
          <a:ext cx="873998" cy="9950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3B9FBF-8052-4498-BA60-08F3DAA0295F}">
      <dsp:nvSpPr>
        <dsp:cNvPr id="0" name=""/>
        <dsp:cNvSpPr/>
      </dsp:nvSpPr>
      <dsp:spPr>
        <a:xfrm>
          <a:off x="626" y="619912"/>
          <a:ext cx="1471298" cy="102986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Real World Entity</a:t>
          </a:r>
          <a:endParaRPr lang="en-IN" sz="2200" kern="1200" dirty="0"/>
        </a:p>
      </dsp:txBody>
      <dsp:txXfrm>
        <a:off x="50909" y="670195"/>
        <a:ext cx="1370732" cy="929295"/>
      </dsp:txXfrm>
    </dsp:sp>
    <dsp:sp modelId="{CA474A0B-1086-4657-81BF-40996A32C981}">
      <dsp:nvSpPr>
        <dsp:cNvPr id="0" name=""/>
        <dsp:cNvSpPr/>
      </dsp:nvSpPr>
      <dsp:spPr>
        <a:xfrm>
          <a:off x="1471925" y="718132"/>
          <a:ext cx="1070082" cy="832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Consits</a:t>
          </a:r>
          <a:endParaRPr lang="en-IN" sz="1700" kern="1200" dirty="0"/>
        </a:p>
      </dsp:txBody>
      <dsp:txXfrm>
        <a:off x="1471925" y="718132"/>
        <a:ext cx="1070082" cy="832379"/>
      </dsp:txXfrm>
    </dsp:sp>
    <dsp:sp modelId="{B5512BB7-5D2B-4DBD-B76D-2CA795EAC2DB}">
      <dsp:nvSpPr>
        <dsp:cNvPr id="0" name=""/>
        <dsp:cNvSpPr/>
      </dsp:nvSpPr>
      <dsp:spPr>
        <a:xfrm rot="5400000">
          <a:off x="1452045" y="2745630"/>
          <a:ext cx="873998" cy="99501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8394783"/>
            <a:satOff val="2353"/>
            <a:lumOff val="9705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A933B6-CEDF-4264-B329-86604803FE1E}">
      <dsp:nvSpPr>
        <dsp:cNvPr id="0" name=""/>
        <dsp:cNvSpPr/>
      </dsp:nvSpPr>
      <dsp:spPr>
        <a:xfrm>
          <a:off x="1220489" y="1776786"/>
          <a:ext cx="1471298" cy="102986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4080000"/>
                <a:satOff val="4882"/>
                <a:lumOff val="-4511"/>
                <a:alphaOff val="0"/>
                <a:tint val="60000"/>
                <a:lumMod val="110000"/>
              </a:schemeClr>
            </a:gs>
            <a:gs pos="100000">
              <a:schemeClr val="accent5">
                <a:hueOff val="4080000"/>
                <a:satOff val="4882"/>
                <a:lumOff val="-4511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States</a:t>
          </a:r>
          <a:endParaRPr lang="en-IN" sz="2200" kern="1200" dirty="0"/>
        </a:p>
      </dsp:txBody>
      <dsp:txXfrm>
        <a:off x="1270772" y="1827069"/>
        <a:ext cx="1370732" cy="929295"/>
      </dsp:txXfrm>
    </dsp:sp>
    <dsp:sp modelId="{D0AF584D-699E-415C-858B-CBE7E9850FA8}">
      <dsp:nvSpPr>
        <dsp:cNvPr id="0" name=""/>
        <dsp:cNvSpPr/>
      </dsp:nvSpPr>
      <dsp:spPr>
        <a:xfrm>
          <a:off x="2691788" y="1875007"/>
          <a:ext cx="1070082" cy="832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And</a:t>
          </a:r>
          <a:endParaRPr lang="en-IN" sz="1700" kern="1200" dirty="0"/>
        </a:p>
      </dsp:txBody>
      <dsp:txXfrm>
        <a:off x="2691788" y="1875007"/>
        <a:ext cx="1070082" cy="832379"/>
      </dsp:txXfrm>
    </dsp:sp>
    <dsp:sp modelId="{303E2D46-CAF1-434E-A511-735633073386}">
      <dsp:nvSpPr>
        <dsp:cNvPr id="0" name=""/>
        <dsp:cNvSpPr/>
      </dsp:nvSpPr>
      <dsp:spPr>
        <a:xfrm>
          <a:off x="2440352" y="2933660"/>
          <a:ext cx="1471298" cy="102986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8160000"/>
                <a:satOff val="9764"/>
                <a:lumOff val="-9021"/>
                <a:alphaOff val="0"/>
                <a:tint val="60000"/>
                <a:lumMod val="110000"/>
              </a:schemeClr>
            </a:gs>
            <a:gs pos="100000">
              <a:schemeClr val="accent5">
                <a:hueOff val="8160000"/>
                <a:satOff val="9764"/>
                <a:lumOff val="-9021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Behavior</a:t>
          </a:r>
          <a:endParaRPr lang="en-IN" sz="2200" kern="1200" dirty="0"/>
        </a:p>
      </dsp:txBody>
      <dsp:txXfrm>
        <a:off x="2490635" y="2983943"/>
        <a:ext cx="1370732" cy="929295"/>
      </dsp:txXfrm>
    </dsp:sp>
    <dsp:sp modelId="{0A5CDD59-5DAB-4E6E-8028-83A57732D61A}">
      <dsp:nvSpPr>
        <dsp:cNvPr id="0" name=""/>
        <dsp:cNvSpPr/>
      </dsp:nvSpPr>
      <dsp:spPr>
        <a:xfrm>
          <a:off x="3911651" y="3031881"/>
          <a:ext cx="1070082" cy="832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….</a:t>
          </a:r>
          <a:endParaRPr lang="en-IN" sz="2800" kern="1200" dirty="0"/>
        </a:p>
      </dsp:txBody>
      <dsp:txXfrm>
        <a:off x="3911651" y="3031881"/>
        <a:ext cx="1070082" cy="8323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37323-ADD8-45DE-9A6A-197FC8742131}">
      <dsp:nvSpPr>
        <dsp:cNvPr id="0" name=""/>
        <dsp:cNvSpPr/>
      </dsp:nvSpPr>
      <dsp:spPr>
        <a:xfrm>
          <a:off x="0" y="114702"/>
          <a:ext cx="8873688" cy="2834027"/>
        </a:xfrm>
        <a:prstGeom prst="roundRect">
          <a:avLst/>
        </a:prstGeom>
        <a:solidFill>
          <a:srgbClr val="FFC000">
            <a:alpha val="90000"/>
          </a:srgb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tx1">
                  <a:lumMod val="85000"/>
                  <a:lumOff val="15000"/>
                </a:schemeClr>
              </a:solidFill>
            </a:rPr>
            <a:t>Syntax:-</a:t>
          </a:r>
        </a:p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rgbClr val="1E420A"/>
              </a:solidFill>
            </a:rPr>
            <a:t>To create object for any class</a:t>
          </a:r>
          <a:r>
            <a:rPr lang="en-US" sz="4800" kern="1200" dirty="0">
              <a:solidFill>
                <a:srgbClr val="410B35"/>
              </a:solidFill>
            </a:rPr>
            <a:t>:</a:t>
          </a:r>
        </a:p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138346" y="253048"/>
        <a:ext cx="8596996" cy="2557335"/>
      </dsp:txXfrm>
    </dsp:sp>
    <dsp:sp modelId="{A26601F3-4F9B-4DA4-99D0-58C59984FF76}">
      <dsp:nvSpPr>
        <dsp:cNvPr id="0" name=""/>
        <dsp:cNvSpPr/>
      </dsp:nvSpPr>
      <dsp:spPr>
        <a:xfrm>
          <a:off x="16283" y="2860220"/>
          <a:ext cx="8841121" cy="129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74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2700" kern="1200" dirty="0"/>
        </a:p>
      </dsp:txBody>
      <dsp:txXfrm>
        <a:off x="16283" y="2860220"/>
        <a:ext cx="8841121" cy="1295834"/>
      </dsp:txXfrm>
    </dsp:sp>
    <dsp:sp modelId="{98B32CD1-3AC5-4C6A-9D53-A0F8C818CD28}">
      <dsp:nvSpPr>
        <dsp:cNvPr id="0" name=""/>
        <dsp:cNvSpPr/>
      </dsp:nvSpPr>
      <dsp:spPr>
        <a:xfrm>
          <a:off x="0" y="3285525"/>
          <a:ext cx="8873688" cy="1360467"/>
        </a:xfrm>
        <a:prstGeom prst="roundRect">
          <a:avLst/>
        </a:prstGeom>
        <a:solidFill>
          <a:srgbClr val="92D050">
            <a:alpha val="50000"/>
          </a:srgb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solidFill>
                <a:srgbClr val="FF0000"/>
              </a:solidFill>
            </a:rPr>
            <a:t>Classname</a:t>
          </a:r>
          <a:r>
            <a:rPr lang="en-US" sz="3600" kern="1200" dirty="0">
              <a:solidFill>
                <a:srgbClr val="FF0000"/>
              </a:solidFill>
            </a:rPr>
            <a:t>   object=new </a:t>
          </a:r>
          <a:r>
            <a:rPr lang="en-US" sz="3600" kern="1200" dirty="0" err="1">
              <a:solidFill>
                <a:srgbClr val="FF0000"/>
              </a:solidFill>
            </a:rPr>
            <a:t>Classname</a:t>
          </a:r>
          <a:r>
            <a:rPr lang="en-US" sz="3600" kern="1200" dirty="0">
              <a:solidFill>
                <a:srgbClr val="FF0000"/>
              </a:solidFill>
            </a:rPr>
            <a:t>( );</a:t>
          </a:r>
          <a:endParaRPr lang="en-IN" sz="3600" kern="1200" dirty="0">
            <a:solidFill>
              <a:srgbClr val="FF0000"/>
            </a:solidFill>
          </a:endParaRPr>
        </a:p>
      </dsp:txBody>
      <dsp:txXfrm>
        <a:off x="66413" y="3351938"/>
        <a:ext cx="8740862" cy="12276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8D533-56A7-44F9-AB5F-B12D35D0CCA4}">
      <dsp:nvSpPr>
        <dsp:cNvPr id="0" name=""/>
        <dsp:cNvSpPr/>
      </dsp:nvSpPr>
      <dsp:spPr>
        <a:xfrm>
          <a:off x="98960" y="389895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389895"/>
        <a:ext cx="5917882" cy="537989"/>
      </dsp:txXfrm>
    </dsp:sp>
    <dsp:sp modelId="{B5E09CC3-072D-40C5-93CB-3CB61546DAC3}">
      <dsp:nvSpPr>
        <dsp:cNvPr id="0" name=""/>
        <dsp:cNvSpPr/>
      </dsp:nvSpPr>
      <dsp:spPr>
        <a:xfrm>
          <a:off x="98960" y="927885"/>
          <a:ext cx="1384784" cy="109590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B5F30-562C-45F5-947C-105C96262837}">
      <dsp:nvSpPr>
        <dsp:cNvPr id="0" name=""/>
        <dsp:cNvSpPr/>
      </dsp:nvSpPr>
      <dsp:spPr>
        <a:xfrm>
          <a:off x="930751" y="927885"/>
          <a:ext cx="1384784" cy="1095904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6BDD2-A6C8-4432-8E71-D4E67320B8FF}">
      <dsp:nvSpPr>
        <dsp:cNvPr id="0" name=""/>
        <dsp:cNvSpPr/>
      </dsp:nvSpPr>
      <dsp:spPr>
        <a:xfrm>
          <a:off x="1763200" y="927885"/>
          <a:ext cx="1384784" cy="1095904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F1885-F2C6-4C50-A304-71F970C85713}">
      <dsp:nvSpPr>
        <dsp:cNvPr id="0" name=""/>
        <dsp:cNvSpPr/>
      </dsp:nvSpPr>
      <dsp:spPr>
        <a:xfrm>
          <a:off x="2594991" y="927885"/>
          <a:ext cx="1384784" cy="1095904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109EC-43D0-4356-8840-1C174E169D4F}">
      <dsp:nvSpPr>
        <dsp:cNvPr id="0" name=""/>
        <dsp:cNvSpPr/>
      </dsp:nvSpPr>
      <dsp:spPr>
        <a:xfrm>
          <a:off x="3427440" y="927885"/>
          <a:ext cx="1384784" cy="1095904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0C234-F277-4109-8F54-CBF87BE4B61B}">
      <dsp:nvSpPr>
        <dsp:cNvPr id="0" name=""/>
        <dsp:cNvSpPr/>
      </dsp:nvSpPr>
      <dsp:spPr>
        <a:xfrm>
          <a:off x="4259231" y="927885"/>
          <a:ext cx="1384784" cy="109590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C7889-4537-4EA1-8B7E-3B1E25B6DE4C}">
      <dsp:nvSpPr>
        <dsp:cNvPr id="0" name=""/>
        <dsp:cNvSpPr/>
      </dsp:nvSpPr>
      <dsp:spPr>
        <a:xfrm>
          <a:off x="5091680" y="927885"/>
          <a:ext cx="1384784" cy="1095904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F8A2D-B8E9-481F-97F6-8D8A2A54017A}">
      <dsp:nvSpPr>
        <dsp:cNvPr id="0" name=""/>
        <dsp:cNvSpPr/>
      </dsp:nvSpPr>
      <dsp:spPr>
        <a:xfrm>
          <a:off x="98960" y="1037475"/>
          <a:ext cx="5994814" cy="876723"/>
        </a:xfrm>
        <a:prstGeom prst="rect">
          <a:avLst/>
        </a:prstGeom>
        <a:gradFill rotWithShape="0">
          <a:gsLst>
            <a:gs pos="82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COLLECTION OF</a:t>
          </a:r>
        </a:p>
      </dsp:txBody>
      <dsp:txXfrm>
        <a:off x="98960" y="1037475"/>
        <a:ext cx="5994814" cy="876723"/>
      </dsp:txXfrm>
    </dsp:sp>
    <dsp:sp modelId="{A4E32358-9FAF-4554-AC0F-5ED0792D2EF5}">
      <dsp:nvSpPr>
        <dsp:cNvPr id="0" name=""/>
        <dsp:cNvSpPr/>
      </dsp:nvSpPr>
      <dsp:spPr>
        <a:xfrm>
          <a:off x="98960" y="2142153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2142153"/>
        <a:ext cx="5917882" cy="537989"/>
      </dsp:txXfrm>
    </dsp:sp>
    <dsp:sp modelId="{694975F8-4C8F-474E-82FD-B2D3B38E3CE9}">
      <dsp:nvSpPr>
        <dsp:cNvPr id="0" name=""/>
        <dsp:cNvSpPr/>
      </dsp:nvSpPr>
      <dsp:spPr>
        <a:xfrm>
          <a:off x="98960" y="2680142"/>
          <a:ext cx="1384784" cy="1095904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1506E-F2BB-405D-A55B-BEB6F1374518}">
      <dsp:nvSpPr>
        <dsp:cNvPr id="0" name=""/>
        <dsp:cNvSpPr/>
      </dsp:nvSpPr>
      <dsp:spPr>
        <a:xfrm>
          <a:off x="930751" y="2680142"/>
          <a:ext cx="1384784" cy="1095904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EA23D-813A-4C2D-A537-8243C507CEB5}">
      <dsp:nvSpPr>
        <dsp:cNvPr id="0" name=""/>
        <dsp:cNvSpPr/>
      </dsp:nvSpPr>
      <dsp:spPr>
        <a:xfrm>
          <a:off x="1763200" y="2680142"/>
          <a:ext cx="1384784" cy="1095904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EDFA1-E5EE-473E-86DC-A299D77CF06C}">
      <dsp:nvSpPr>
        <dsp:cNvPr id="0" name=""/>
        <dsp:cNvSpPr/>
      </dsp:nvSpPr>
      <dsp:spPr>
        <a:xfrm>
          <a:off x="2594991" y="2680142"/>
          <a:ext cx="1384784" cy="109590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DA10C-4B9C-4F99-9CE8-2F50B1F51829}">
      <dsp:nvSpPr>
        <dsp:cNvPr id="0" name=""/>
        <dsp:cNvSpPr/>
      </dsp:nvSpPr>
      <dsp:spPr>
        <a:xfrm>
          <a:off x="3427440" y="2680142"/>
          <a:ext cx="1384784" cy="1095904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25454-564F-41D3-9BE8-A358F92A3958}">
      <dsp:nvSpPr>
        <dsp:cNvPr id="0" name=""/>
        <dsp:cNvSpPr/>
      </dsp:nvSpPr>
      <dsp:spPr>
        <a:xfrm>
          <a:off x="4259231" y="2680142"/>
          <a:ext cx="1384784" cy="1095904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A76A5-9999-4ECA-A9FA-4698A1E4CE80}">
      <dsp:nvSpPr>
        <dsp:cNvPr id="0" name=""/>
        <dsp:cNvSpPr/>
      </dsp:nvSpPr>
      <dsp:spPr>
        <a:xfrm>
          <a:off x="5091680" y="2680142"/>
          <a:ext cx="1384784" cy="1095904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532E9-08CE-4B0A-BCE0-D0BA22A7E592}">
      <dsp:nvSpPr>
        <dsp:cNvPr id="0" name=""/>
        <dsp:cNvSpPr/>
      </dsp:nvSpPr>
      <dsp:spPr>
        <a:xfrm>
          <a:off x="98960" y="2789732"/>
          <a:ext cx="5994814" cy="876723"/>
        </a:xfrm>
        <a:prstGeom prst="rect">
          <a:avLst/>
        </a:prstGeom>
        <a:gradFill rotWithShape="0">
          <a:gsLst>
            <a:gs pos="82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 MEMBERS      AND</a:t>
          </a:r>
        </a:p>
      </dsp:txBody>
      <dsp:txXfrm>
        <a:off x="98960" y="2789732"/>
        <a:ext cx="5994814" cy="876723"/>
      </dsp:txXfrm>
    </dsp:sp>
    <dsp:sp modelId="{6942386B-9CB3-42BD-8359-D4983AE6BE94}">
      <dsp:nvSpPr>
        <dsp:cNvPr id="0" name=""/>
        <dsp:cNvSpPr/>
      </dsp:nvSpPr>
      <dsp:spPr>
        <a:xfrm>
          <a:off x="98960" y="3894410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98960" y="3894410"/>
        <a:ext cx="5917882" cy="537989"/>
      </dsp:txXfrm>
    </dsp:sp>
    <dsp:sp modelId="{F0B1E947-A6D5-46E6-8DF3-38B6CD902A99}">
      <dsp:nvSpPr>
        <dsp:cNvPr id="0" name=""/>
        <dsp:cNvSpPr/>
      </dsp:nvSpPr>
      <dsp:spPr>
        <a:xfrm>
          <a:off x="98960" y="4432400"/>
          <a:ext cx="1384784" cy="1095904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D383C-06AE-488E-BDDF-404AF7FBEC48}">
      <dsp:nvSpPr>
        <dsp:cNvPr id="0" name=""/>
        <dsp:cNvSpPr/>
      </dsp:nvSpPr>
      <dsp:spPr>
        <a:xfrm>
          <a:off x="930751" y="4432400"/>
          <a:ext cx="1384784" cy="109590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1157B-C2C1-4888-B216-C7ADFB07A709}">
      <dsp:nvSpPr>
        <dsp:cNvPr id="0" name=""/>
        <dsp:cNvSpPr/>
      </dsp:nvSpPr>
      <dsp:spPr>
        <a:xfrm>
          <a:off x="1763200" y="4432400"/>
          <a:ext cx="1384784" cy="1095904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34218-EB00-497D-B4E5-25842E5B4CD8}">
      <dsp:nvSpPr>
        <dsp:cNvPr id="0" name=""/>
        <dsp:cNvSpPr/>
      </dsp:nvSpPr>
      <dsp:spPr>
        <a:xfrm>
          <a:off x="2594991" y="4432400"/>
          <a:ext cx="1384784" cy="1095904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9E2D2-B621-4521-9646-440AB7497F1F}">
      <dsp:nvSpPr>
        <dsp:cNvPr id="0" name=""/>
        <dsp:cNvSpPr/>
      </dsp:nvSpPr>
      <dsp:spPr>
        <a:xfrm>
          <a:off x="3427440" y="4432400"/>
          <a:ext cx="1384784" cy="1095904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22930-DC19-4D8D-99CA-22B6F67B4F8C}">
      <dsp:nvSpPr>
        <dsp:cNvPr id="0" name=""/>
        <dsp:cNvSpPr/>
      </dsp:nvSpPr>
      <dsp:spPr>
        <a:xfrm>
          <a:off x="4259231" y="4432400"/>
          <a:ext cx="1384784" cy="1095904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53426-11B8-4B93-9FA7-2E1EF814C7CC}">
      <dsp:nvSpPr>
        <dsp:cNvPr id="0" name=""/>
        <dsp:cNvSpPr/>
      </dsp:nvSpPr>
      <dsp:spPr>
        <a:xfrm>
          <a:off x="5091680" y="4432400"/>
          <a:ext cx="1384784" cy="1095904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CCBD6-3740-4106-ACAE-D6E331C7E2C9}">
      <dsp:nvSpPr>
        <dsp:cNvPr id="0" name=""/>
        <dsp:cNvSpPr/>
      </dsp:nvSpPr>
      <dsp:spPr>
        <a:xfrm>
          <a:off x="98960" y="4541990"/>
          <a:ext cx="5994814" cy="876723"/>
        </a:xfrm>
        <a:prstGeom prst="rect">
          <a:avLst/>
        </a:prstGeom>
        <a:gradFill rotWithShape="0">
          <a:gsLst>
            <a:gs pos="82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MEMBER FUNCTIONS</a:t>
          </a:r>
        </a:p>
      </dsp:txBody>
      <dsp:txXfrm>
        <a:off x="98960" y="4541990"/>
        <a:ext cx="5994814" cy="876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44E68-50D2-4692-95A9-B51DA916C308}">
      <dsp:nvSpPr>
        <dsp:cNvPr id="0" name=""/>
        <dsp:cNvSpPr/>
      </dsp:nvSpPr>
      <dsp:spPr>
        <a:xfrm>
          <a:off x="1532940" y="355685"/>
          <a:ext cx="4370425" cy="4370331"/>
        </a:xfrm>
        <a:prstGeom prst="ellipse">
          <a:avLst/>
        </a:prstGeom>
        <a:solidFill>
          <a:schemeClr val="accent6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ABSTRACTION</a:t>
          </a:r>
        </a:p>
      </dsp:txBody>
      <dsp:txXfrm>
        <a:off x="2172974" y="995705"/>
        <a:ext cx="3090357" cy="3090291"/>
      </dsp:txXfrm>
    </dsp:sp>
    <dsp:sp modelId="{356C6933-4716-4890-B442-035261256EF3}">
      <dsp:nvSpPr>
        <dsp:cNvPr id="0" name=""/>
        <dsp:cNvSpPr/>
      </dsp:nvSpPr>
      <dsp:spPr>
        <a:xfrm>
          <a:off x="4026611" y="156569"/>
          <a:ext cx="486054" cy="4860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50687-020C-4428-B75A-DEC934AFBF37}">
      <dsp:nvSpPr>
        <dsp:cNvPr id="0" name=""/>
        <dsp:cNvSpPr/>
      </dsp:nvSpPr>
      <dsp:spPr>
        <a:xfrm>
          <a:off x="2875686" y="4401305"/>
          <a:ext cx="351942" cy="352281"/>
        </a:xfrm>
        <a:prstGeom prst="ellipse">
          <a:avLst/>
        </a:prstGeom>
        <a:solidFill>
          <a:schemeClr val="accent5">
            <a:hueOff val="680000"/>
            <a:satOff val="814"/>
            <a:lumOff val="-75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2517A-39E4-4DA9-A209-E88F969371C0}">
      <dsp:nvSpPr>
        <dsp:cNvPr id="0" name=""/>
        <dsp:cNvSpPr/>
      </dsp:nvSpPr>
      <dsp:spPr>
        <a:xfrm>
          <a:off x="6184595" y="2129345"/>
          <a:ext cx="351942" cy="352281"/>
        </a:xfrm>
        <a:prstGeom prst="ellipse">
          <a:avLst/>
        </a:prstGeom>
        <a:solidFill>
          <a:schemeClr val="accent5">
            <a:hueOff val="1360000"/>
            <a:satOff val="1627"/>
            <a:lumOff val="-150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E218E-0187-489E-97B0-70BD4E6CA57D}">
      <dsp:nvSpPr>
        <dsp:cNvPr id="0" name=""/>
        <dsp:cNvSpPr/>
      </dsp:nvSpPr>
      <dsp:spPr>
        <a:xfrm>
          <a:off x="4500473" y="4776051"/>
          <a:ext cx="486054" cy="486046"/>
        </a:xfrm>
        <a:prstGeom prst="ellipse">
          <a:avLst/>
        </a:prstGeom>
        <a:solidFill>
          <a:schemeClr val="accent5">
            <a:hueOff val="2040000"/>
            <a:satOff val="2441"/>
            <a:lumOff val="-225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48E8D-2633-42EB-B0B0-2DDC50B053FC}">
      <dsp:nvSpPr>
        <dsp:cNvPr id="0" name=""/>
        <dsp:cNvSpPr/>
      </dsp:nvSpPr>
      <dsp:spPr>
        <a:xfrm>
          <a:off x="2975660" y="847347"/>
          <a:ext cx="351942" cy="352281"/>
        </a:xfrm>
        <a:prstGeom prst="ellipse">
          <a:avLst/>
        </a:prstGeom>
        <a:solidFill>
          <a:schemeClr val="accent5">
            <a:hueOff val="2720000"/>
            <a:satOff val="3255"/>
            <a:lumOff val="-300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B6CC4-1EBA-4080-9D51-CCFB71AA109E}">
      <dsp:nvSpPr>
        <dsp:cNvPr id="0" name=""/>
        <dsp:cNvSpPr/>
      </dsp:nvSpPr>
      <dsp:spPr>
        <a:xfrm>
          <a:off x="1866188" y="2862499"/>
          <a:ext cx="351942" cy="352281"/>
        </a:xfrm>
        <a:prstGeom prst="ellipse">
          <a:avLst/>
        </a:prstGeom>
        <a:solidFill>
          <a:schemeClr val="accent5">
            <a:hueOff val="3400000"/>
            <a:satOff val="4068"/>
            <a:lumOff val="-375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17126-8625-42A9-8B56-FD32714A3107}">
      <dsp:nvSpPr>
        <dsp:cNvPr id="0" name=""/>
        <dsp:cNvSpPr/>
      </dsp:nvSpPr>
      <dsp:spPr>
        <a:xfrm>
          <a:off x="167436" y="1144489"/>
          <a:ext cx="1776780" cy="1776213"/>
        </a:xfrm>
        <a:prstGeom prst="ellipse">
          <a:avLst/>
        </a:prstGeom>
        <a:solidFill>
          <a:srgbClr val="FFC000"/>
        </a:solidFill>
        <a:ln>
          <a:solidFill>
            <a:schemeClr val="accent4">
              <a:lumMod val="40000"/>
              <a:lumOff val="60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DATA HIDING</a:t>
          </a:r>
        </a:p>
      </dsp:txBody>
      <dsp:txXfrm>
        <a:off x="427639" y="1404609"/>
        <a:ext cx="1256374" cy="1255973"/>
      </dsp:txXfrm>
    </dsp:sp>
    <dsp:sp modelId="{73AA1CE8-610B-4019-92CE-0F34DAEC559D}">
      <dsp:nvSpPr>
        <dsp:cNvPr id="0" name=""/>
        <dsp:cNvSpPr/>
      </dsp:nvSpPr>
      <dsp:spPr>
        <a:xfrm>
          <a:off x="3534867" y="862664"/>
          <a:ext cx="486054" cy="486046"/>
        </a:xfrm>
        <a:prstGeom prst="ellipse">
          <a:avLst/>
        </a:prstGeom>
        <a:solidFill>
          <a:schemeClr val="accent5">
            <a:hueOff val="4760000"/>
            <a:satOff val="5696"/>
            <a:lumOff val="-526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392DE-9D42-4179-A91C-9EB4C195F064}">
      <dsp:nvSpPr>
        <dsp:cNvPr id="0" name=""/>
        <dsp:cNvSpPr/>
      </dsp:nvSpPr>
      <dsp:spPr>
        <a:xfrm>
          <a:off x="334060" y="3441466"/>
          <a:ext cx="878636" cy="878661"/>
        </a:xfrm>
        <a:prstGeom prst="ellipse">
          <a:avLst/>
        </a:prstGeom>
        <a:solidFill>
          <a:schemeClr val="accent5">
            <a:hueOff val="5440000"/>
            <a:satOff val="6509"/>
            <a:lumOff val="-601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F4C06-0B34-4EE6-8D9E-E3D814D0F46B}">
      <dsp:nvSpPr>
        <dsp:cNvPr id="0" name=""/>
        <dsp:cNvSpPr/>
      </dsp:nvSpPr>
      <dsp:spPr>
        <a:xfrm>
          <a:off x="6351219" y="308714"/>
          <a:ext cx="1776780" cy="1776213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ABSTRACT KEY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 dirty="0"/>
        </a:p>
      </dsp:txBody>
      <dsp:txXfrm>
        <a:off x="6611422" y="568834"/>
        <a:ext cx="1256374" cy="1255973"/>
      </dsp:txXfrm>
    </dsp:sp>
    <dsp:sp modelId="{F31FC47C-2E2B-4D83-B7CE-FECC17EAE2E9}">
      <dsp:nvSpPr>
        <dsp:cNvPr id="0" name=""/>
        <dsp:cNvSpPr/>
      </dsp:nvSpPr>
      <dsp:spPr>
        <a:xfrm>
          <a:off x="5558739" y="1535062"/>
          <a:ext cx="486054" cy="486046"/>
        </a:xfrm>
        <a:prstGeom prst="ellipse">
          <a:avLst/>
        </a:prstGeom>
        <a:solidFill>
          <a:schemeClr val="accent5">
            <a:hueOff val="6800000"/>
            <a:satOff val="8137"/>
            <a:lumOff val="-751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7DC62-3874-46FB-ACF6-3B19120FF49D}">
      <dsp:nvSpPr>
        <dsp:cNvPr id="0" name=""/>
        <dsp:cNvSpPr/>
      </dsp:nvSpPr>
      <dsp:spPr>
        <a:xfrm>
          <a:off x="0" y="4487078"/>
          <a:ext cx="351942" cy="352281"/>
        </a:xfrm>
        <a:prstGeom prst="ellipse">
          <a:avLst/>
        </a:prstGeom>
        <a:solidFill>
          <a:schemeClr val="accent5">
            <a:hueOff val="7480000"/>
            <a:satOff val="8950"/>
            <a:lumOff val="-8269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D19E3-9F19-4B68-958C-DAC23AE5A138}">
      <dsp:nvSpPr>
        <dsp:cNvPr id="0" name=""/>
        <dsp:cNvSpPr/>
      </dsp:nvSpPr>
      <dsp:spPr>
        <a:xfrm>
          <a:off x="3509670" y="3985715"/>
          <a:ext cx="351942" cy="352281"/>
        </a:xfrm>
        <a:prstGeom prst="ellipse">
          <a:avLst/>
        </a:prstGeom>
        <a:solidFill>
          <a:schemeClr val="accent5">
            <a:hueOff val="8160000"/>
            <a:satOff val="9764"/>
            <a:lumOff val="-902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EF9AF-2862-4F28-9055-80FDBA172F38}">
      <dsp:nvSpPr>
        <dsp:cNvPr id="0" name=""/>
        <dsp:cNvSpPr/>
      </dsp:nvSpPr>
      <dsp:spPr>
        <a:xfrm>
          <a:off x="2561166" y="1206500"/>
          <a:ext cx="3005666" cy="300566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ENCAPSULATION</a:t>
          </a:r>
        </a:p>
      </dsp:txBody>
      <dsp:txXfrm>
        <a:off x="3001336" y="1646670"/>
        <a:ext cx="2125326" cy="2125326"/>
      </dsp:txXfrm>
    </dsp:sp>
    <dsp:sp modelId="{F74C8CFD-EE93-460E-8D21-1B4791D4B0BE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solidFill>
          <a:schemeClr val="accent5">
            <a:alpha val="50000"/>
            <a:hueOff val="4080000"/>
            <a:satOff val="4882"/>
            <a:lumOff val="-451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Covering Of Data Members And Member Functions</a:t>
          </a:r>
        </a:p>
      </dsp:txBody>
      <dsp:txXfrm>
        <a:off x="3532668" y="220621"/>
        <a:ext cx="1062663" cy="1062663"/>
      </dsp:txXfrm>
    </dsp:sp>
    <dsp:sp modelId="{BFA125B0-06F7-4693-B65B-32F7E8298137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solidFill>
          <a:schemeClr val="accent5">
            <a:alpha val="50000"/>
            <a:hueOff val="8160000"/>
            <a:satOff val="9764"/>
            <a:lumOff val="-902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By The Help Of:-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Access Specifier</a:t>
          </a:r>
        </a:p>
      </dsp:txBody>
      <dsp:txXfrm>
        <a:off x="3532668" y="4135382"/>
        <a:ext cx="1062663" cy="10626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CE9E7-21BB-4C28-B94C-5B872C1D0334}">
      <dsp:nvSpPr>
        <dsp:cNvPr id="0" name=""/>
        <dsp:cNvSpPr/>
      </dsp:nvSpPr>
      <dsp:spPr>
        <a:xfrm>
          <a:off x="2513269" y="1278724"/>
          <a:ext cx="3058583" cy="305858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900" kern="1200" dirty="0"/>
            <a:t>Syntax</a:t>
          </a:r>
        </a:p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900" kern="1200" dirty="0"/>
            <a:t>(Rules)</a:t>
          </a:r>
        </a:p>
      </dsp:txBody>
      <dsp:txXfrm>
        <a:off x="2961188" y="1726643"/>
        <a:ext cx="2162745" cy="2162745"/>
      </dsp:txXfrm>
    </dsp:sp>
    <dsp:sp modelId="{7032EDB0-3C0C-4A51-9CE2-297FC0E807E1}">
      <dsp:nvSpPr>
        <dsp:cNvPr id="0" name=""/>
        <dsp:cNvSpPr/>
      </dsp:nvSpPr>
      <dsp:spPr>
        <a:xfrm>
          <a:off x="3277915" y="50405"/>
          <a:ext cx="1529291" cy="152929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This Is Done By  Using </a:t>
          </a:r>
          <a:r>
            <a:rPr lang="en-US" sz="1600" kern="1200"/>
            <a:t>A</a:t>
          </a:r>
          <a:r>
            <a:rPr lang="en-US" sz="1300" b="1" kern="1200"/>
            <a:t>ccess specifier    public ,private ,protected.</a:t>
          </a:r>
          <a:endParaRPr lang="en-IN" sz="1300" kern="1200" dirty="0"/>
        </a:p>
      </dsp:txBody>
      <dsp:txXfrm>
        <a:off x="3501874" y="274364"/>
        <a:ext cx="1081373" cy="1081373"/>
      </dsp:txXfrm>
    </dsp:sp>
    <dsp:sp modelId="{775EDA77-5805-4949-885B-6C41601BE20D}">
      <dsp:nvSpPr>
        <dsp:cNvPr id="0" name=""/>
        <dsp:cNvSpPr/>
      </dsp:nvSpPr>
      <dsp:spPr>
        <a:xfrm>
          <a:off x="4836078" y="800776"/>
          <a:ext cx="1529291" cy="152929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Public:</a:t>
          </a:r>
          <a:endParaRPr lang="en-IN" sz="800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It allows the accessibility of data member and member function to the other classes.</a:t>
          </a:r>
          <a:endParaRPr lang="en-IN" sz="800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Public element  of a class  can be accessed anywhere in the program.</a:t>
          </a:r>
          <a:endParaRPr lang="en-IN" sz="800" kern="1200" dirty="0"/>
        </a:p>
      </dsp:txBody>
      <dsp:txXfrm>
        <a:off x="5060037" y="1024735"/>
        <a:ext cx="1081373" cy="1081373"/>
      </dsp:txXfrm>
    </dsp:sp>
    <dsp:sp modelId="{2967B120-8FD9-4442-9D22-27355BE05213}">
      <dsp:nvSpPr>
        <dsp:cNvPr id="0" name=""/>
        <dsp:cNvSpPr/>
      </dsp:nvSpPr>
      <dsp:spPr>
        <a:xfrm>
          <a:off x="5220913" y="2486846"/>
          <a:ext cx="1529291" cy="1529291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It is approximately same as private but it allows the accessibility of data member and member function to the child class.</a:t>
          </a:r>
          <a:endParaRPr lang="en-IN" sz="800" kern="1200"/>
        </a:p>
      </dsp:txBody>
      <dsp:txXfrm>
        <a:off x="5444872" y="2710805"/>
        <a:ext cx="1081373" cy="1081373"/>
      </dsp:txXfrm>
    </dsp:sp>
    <dsp:sp modelId="{5FEE1F7C-F2B7-4FCB-8CD9-8B11CEB9F905}">
      <dsp:nvSpPr>
        <dsp:cNvPr id="0" name=""/>
        <dsp:cNvSpPr/>
      </dsp:nvSpPr>
      <dsp:spPr>
        <a:xfrm>
          <a:off x="4142630" y="3838970"/>
          <a:ext cx="1529291" cy="1529291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Protected is used in the case of inheritance.</a:t>
          </a:r>
          <a:endParaRPr lang="en-IN" sz="800" kern="1200"/>
        </a:p>
      </dsp:txBody>
      <dsp:txXfrm>
        <a:off x="4366589" y="4062929"/>
        <a:ext cx="1081373" cy="1081373"/>
      </dsp:txXfrm>
    </dsp:sp>
    <dsp:sp modelId="{06BE0840-15DA-427A-BEE5-AAD0A429D22F}">
      <dsp:nvSpPr>
        <dsp:cNvPr id="0" name=""/>
        <dsp:cNvSpPr/>
      </dsp:nvSpPr>
      <dsp:spPr>
        <a:xfrm>
          <a:off x="2413200" y="3838970"/>
          <a:ext cx="1529291" cy="152929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It is used to hide data member and member function from the other classes.</a:t>
          </a:r>
          <a:endParaRPr lang="en-IN" sz="800" kern="1200"/>
        </a:p>
      </dsp:txBody>
      <dsp:txXfrm>
        <a:off x="2637159" y="4062929"/>
        <a:ext cx="1081373" cy="1081373"/>
      </dsp:txXfrm>
    </dsp:sp>
    <dsp:sp modelId="{A8DFCF6C-86E4-4CE5-B0A1-657C20390647}">
      <dsp:nvSpPr>
        <dsp:cNvPr id="0" name=""/>
        <dsp:cNvSpPr/>
      </dsp:nvSpPr>
      <dsp:spPr>
        <a:xfrm>
          <a:off x="1334918" y="2486846"/>
          <a:ext cx="1529291" cy="152929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Private element of a class can be accessed only inside  in its own class.</a:t>
          </a:r>
          <a:endParaRPr lang="en-IN" sz="800" kern="1200"/>
        </a:p>
      </dsp:txBody>
      <dsp:txXfrm>
        <a:off x="1558877" y="2710805"/>
        <a:ext cx="1081373" cy="1081373"/>
      </dsp:txXfrm>
    </dsp:sp>
    <dsp:sp modelId="{D7F5782F-3C82-4A16-B90C-EC8E05512116}">
      <dsp:nvSpPr>
        <dsp:cNvPr id="0" name=""/>
        <dsp:cNvSpPr/>
      </dsp:nvSpPr>
      <dsp:spPr>
        <a:xfrm>
          <a:off x="1719752" y="800776"/>
          <a:ext cx="1529291" cy="152929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Private element of a class cannot  be accessed outside the class</a:t>
          </a:r>
          <a:endParaRPr lang="en-IN" sz="800" kern="1200"/>
        </a:p>
      </dsp:txBody>
      <dsp:txXfrm>
        <a:off x="1943711" y="1024735"/>
        <a:ext cx="1081373" cy="1081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1CF908-B9F8-4D75-9563-AB61F9135D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EC0F2-C9ED-4E40-9090-1AABA509E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24071-69B2-40A7-B3EA-674584CE017F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43BCB-1A9C-419E-A510-1B43D44FD1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ECDCF-FA4F-4A45-8FAD-9C923EE306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A0F0C-BE24-43A8-A6ED-60EC67C28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89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6B909-20DD-493C-AC6E-6A09AF3AE40E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3186-490C-4963-9CE5-58096C2F0B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8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2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3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7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fif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12" Type="http://schemas.openxmlformats.org/officeDocument/2006/relationships/image" Target="../media/image1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fif"/><Relationship Id="rId3" Type="http://schemas.openxmlformats.org/officeDocument/2006/relationships/diagramLayout" Target="../diagrams/layout7.xml"/><Relationship Id="rId7" Type="http://schemas.openxmlformats.org/officeDocument/2006/relationships/image" Target="../media/image28.jfi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openxmlformats.org/officeDocument/2006/relationships/image" Target="../media/image32.jfif"/><Relationship Id="rId5" Type="http://schemas.openxmlformats.org/officeDocument/2006/relationships/diagramColors" Target="../diagrams/colors7.xml"/><Relationship Id="rId10" Type="http://schemas.openxmlformats.org/officeDocument/2006/relationships/image" Target="../media/image31.jfif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0.jf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7" Type="http://schemas.openxmlformats.org/officeDocument/2006/relationships/image" Target="../media/image40.jpg"/><Relationship Id="rId2" Type="http://schemas.openxmlformats.org/officeDocument/2006/relationships/image" Target="../media/image35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fif"/><Relationship Id="rId5" Type="http://schemas.openxmlformats.org/officeDocument/2006/relationships/image" Target="../media/image38.jfif"/><Relationship Id="rId4" Type="http://schemas.openxmlformats.org/officeDocument/2006/relationships/image" Target="../media/image37.jf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f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4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42.png"/><Relationship Id="rId5" Type="http://schemas.microsoft.com/office/2007/relationships/media" Target="../media/media5.mp4"/><Relationship Id="rId10" Type="http://schemas.openxmlformats.org/officeDocument/2006/relationships/image" Target="../media/image41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fif"/><Relationship Id="rId3" Type="http://schemas.openxmlformats.org/officeDocument/2006/relationships/image" Target="../media/image46.jfif"/><Relationship Id="rId7" Type="http://schemas.openxmlformats.org/officeDocument/2006/relationships/image" Target="../media/image50.jfif"/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fif"/><Relationship Id="rId5" Type="http://schemas.openxmlformats.org/officeDocument/2006/relationships/image" Target="../media/image48.jfif"/><Relationship Id="rId4" Type="http://schemas.openxmlformats.org/officeDocument/2006/relationships/image" Target="../media/image47.jf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fif"/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fif"/><Relationship Id="rId4" Type="http://schemas.openxmlformats.org/officeDocument/2006/relationships/image" Target="../media/image60.jf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7" Type="http://schemas.openxmlformats.org/officeDocument/2006/relationships/image" Target="../media/image22.jfif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fif"/><Relationship Id="rId5" Type="http://schemas.openxmlformats.org/officeDocument/2006/relationships/image" Target="../media/image20.jfif"/><Relationship Id="rId4" Type="http://schemas.openxmlformats.org/officeDocument/2006/relationships/image" Target="../media/image19.jf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cky beach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87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Donut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Donut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Donut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nut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JAVA…..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OOP’s Concept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alm tree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Graphic 16" descr="Beach ball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Graphic 19" descr="Bucket and shovel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617FF4-54A6-438B-8700-FF3D5F793A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1615" y="1739898"/>
            <a:ext cx="1980334" cy="171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DCDE1F-A7FD-43CC-A069-E337AF06F7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2616" y="3517897"/>
            <a:ext cx="251606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accent4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458B-88CE-4BBC-B258-67578A0C14AB}"/>
              </a:ext>
            </a:extLst>
          </p:cNvPr>
          <p:cNvSpPr>
            <a:spLocks noGrp="1"/>
          </p:cNvSpPr>
          <p:nvPr>
            <p:ph type="title"/>
          </p:nvPr>
        </p:nvSpPr>
        <p:spPr>
          <a:pattFill prst="pct4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CLASS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0FFBA-ACA0-41AE-82B7-23E1A216D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MEMBERS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62B6-9B8B-49ED-AD93-FCABFF735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attFill prst="pct25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STATES</a:t>
            </a:r>
          </a:p>
          <a:p>
            <a:r>
              <a:rPr lang="en-US" dirty="0"/>
              <a:t>Features Of An Object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3D1F2-6F54-4BA3-86B1-C6C11DFC3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MEMBER FUNCTIONS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E7F0A-338D-47B4-B81E-69396A18A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pattFill prst="lt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BEHAVIOR</a:t>
            </a:r>
          </a:p>
          <a:p>
            <a:r>
              <a:rPr lang="en-US" dirty="0"/>
              <a:t>Work/Action Done By The Object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94447-4FD9-40FF-8630-5EF21E2C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63" y="4261493"/>
            <a:ext cx="2231470" cy="1694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95E8EA-86CE-4456-8593-89430C60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00" y="4249199"/>
            <a:ext cx="2231471" cy="1785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587A5-90D7-4F87-8382-839D190A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809" y="4421334"/>
            <a:ext cx="2298952" cy="1645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46ABDB-22F9-438F-9704-7A719AA99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664" y="4295163"/>
            <a:ext cx="2147408" cy="18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471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r: 5 Points 2">
            <a:extLst>
              <a:ext uri="{FF2B5EF4-FFF2-40B4-BE49-F238E27FC236}">
                <a16:creationId xmlns:a16="http://schemas.microsoft.com/office/drawing/2014/main" id="{FA18861E-C6BC-49DB-8B58-20E4EC66E283}"/>
              </a:ext>
            </a:extLst>
          </p:cNvPr>
          <p:cNvSpPr/>
          <p:nvPr/>
        </p:nvSpPr>
        <p:spPr>
          <a:xfrm>
            <a:off x="1904302" y="1203821"/>
            <a:ext cx="3816990" cy="3187816"/>
          </a:xfrm>
          <a:prstGeom prst="star5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rgbClr val="FF0000"/>
                </a:solidFill>
              </a:rPr>
              <a:t>Syntax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640C66-5C32-4528-929C-DBE4BE7A924D}"/>
              </a:ext>
            </a:extLst>
          </p:cNvPr>
          <p:cNvSpPr/>
          <p:nvPr/>
        </p:nvSpPr>
        <p:spPr>
          <a:xfrm>
            <a:off x="5486399" y="3036815"/>
            <a:ext cx="5136860" cy="360726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Class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Classname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                             {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        Access specifier   Data members;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        Access specifier   Member function()                      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                                     {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                                            Block of statements;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                                     } </a:t>
            </a:r>
          </a:p>
          <a:p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                              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FE98F2-664C-475B-949D-26BE915376BA}"/>
              </a:ext>
            </a:extLst>
          </p:cNvPr>
          <p:cNvSpPr/>
          <p:nvPr/>
        </p:nvSpPr>
        <p:spPr>
          <a:xfrm>
            <a:off x="637563" y="629174"/>
            <a:ext cx="1929468" cy="106540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CLASS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570DDBC-567B-4F8C-A610-223BC6229EBF}"/>
              </a:ext>
            </a:extLst>
          </p:cNvPr>
          <p:cNvSpPr/>
          <p:nvPr/>
        </p:nvSpPr>
        <p:spPr>
          <a:xfrm>
            <a:off x="8279933" y="922790"/>
            <a:ext cx="3274503" cy="211402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Access Specifier:-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PUBLIC</a:t>
            </a:r>
          </a:p>
          <a:p>
            <a:pPr algn="ctr"/>
            <a:r>
              <a:rPr lang="en-IN" dirty="0"/>
              <a:t>PRIVATE</a:t>
            </a:r>
          </a:p>
          <a:p>
            <a:pPr algn="ctr"/>
            <a:r>
              <a:rPr lang="en-IN" dirty="0"/>
              <a:t>       PROTECTED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7932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3BD4AC7-F431-4ECB-8517-27BFD271E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47317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46710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accent4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907122-71C9-4ED6-95D4-2AEA6655D10A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82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ABSTRACTION-</a:t>
            </a:r>
            <a:br>
              <a:rPr lang="en-IN" dirty="0"/>
            </a:br>
            <a:r>
              <a:rPr lang="en-IN" dirty="0"/>
              <a:t>             * </a:t>
            </a:r>
            <a:r>
              <a:rPr lang="en-IN" sz="4000" dirty="0"/>
              <a:t>Data Hiding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47F0D9-A08A-479C-AB33-7D2BA6F5AB84}"/>
              </a:ext>
            </a:extLst>
          </p:cNvPr>
          <p:cNvSpPr>
            <a:spLocks noGrp="1"/>
          </p:cNvSpPr>
          <p:nvPr>
            <p:ph idx="1"/>
          </p:nvPr>
        </p:nvSpPr>
        <p:spPr>
          <a:pattFill prst="narHorz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>
            <a:normAutofit fontScale="62500" lnSpcReduction="20000"/>
          </a:bodyPr>
          <a:lstStyle/>
          <a:p>
            <a:r>
              <a:rPr lang="en-IN" sz="3200" dirty="0"/>
              <a:t>Process Of Hiding Data From An User.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Abstraction Is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chieved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B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y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bstract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lasses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nd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nterfaces.</a:t>
            </a:r>
          </a:p>
          <a:p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“Abstract”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K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eyword 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U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sed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o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D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eclare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bstract Class.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If A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lass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ontains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bstract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M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ethod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hen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lass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hould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B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D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eclared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W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ith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bstract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.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Members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D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efined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W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ith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P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ublic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ccess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pecifier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re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ccessible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hroughout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he Program.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Members Defined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W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ith Private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ccess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pecifier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re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ot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ccessible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hroughout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he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P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rogram. Only Accessible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W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ith It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’s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O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wn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lass.</a:t>
            </a:r>
            <a:endParaRPr lang="en-I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indent="0">
              <a:buNone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         </a:t>
            </a:r>
            <a:endParaRPr lang="en-IN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 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614855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A0F1263-9E5B-409E-80A3-D5C6FF98015D}"/>
              </a:ext>
            </a:extLst>
          </p:cNvPr>
          <p:cNvSpPr/>
          <p:nvPr/>
        </p:nvSpPr>
        <p:spPr>
          <a:xfrm>
            <a:off x="629175" y="704675"/>
            <a:ext cx="3959604" cy="2608976"/>
          </a:xfrm>
          <a:prstGeom prst="ellipse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ABSTRACTION:-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C8DCDF-8E16-4F55-8BC8-DDCAE8036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708927"/>
              </p:ext>
            </p:extLst>
          </p:nvPr>
        </p:nvGraphicFramePr>
        <p:xfrm>
          <a:off x="4588779" y="704676"/>
          <a:ext cx="7071917" cy="543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1C8ECE8-95F7-4E6F-8581-180488976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608" y="1053343"/>
            <a:ext cx="1247775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3B2F0A-A282-4780-9CCA-6F65E7681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4737" y="3743665"/>
            <a:ext cx="2457450" cy="1743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0A574C-F754-4568-84E2-D30F544984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7246" y="1239362"/>
            <a:ext cx="2686050" cy="1762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A16E7-DF18-43BA-B410-55BD432D1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0000" y="1658076"/>
            <a:ext cx="1609725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8FCE0-A987-46A7-8086-3858F24E0F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8058" y="3856514"/>
            <a:ext cx="2057400" cy="1752600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2577BDEF-258E-46EE-AD5C-A371274E1913}"/>
              </a:ext>
            </a:extLst>
          </p:cNvPr>
          <p:cNvSpPr/>
          <p:nvPr/>
        </p:nvSpPr>
        <p:spPr>
          <a:xfrm>
            <a:off x="1895039" y="3856514"/>
            <a:ext cx="2786018" cy="211402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HIDING</a:t>
            </a:r>
          </a:p>
        </p:txBody>
      </p:sp>
    </p:spTree>
    <p:extLst>
      <p:ext uri="{BB962C8B-B14F-4D97-AF65-F5344CB8AC3E}">
        <p14:creationId xmlns:p14="http://schemas.microsoft.com/office/powerpoint/2010/main" val="5036947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F1A4-4C48-43EC-8F43-8BA01178B515}"/>
              </a:ext>
            </a:extLst>
          </p:cNvPr>
          <p:cNvSpPr>
            <a:spLocks noGrp="1"/>
          </p:cNvSpPr>
          <p:nvPr>
            <p:ph type="title"/>
          </p:nvPr>
        </p:nvSpPr>
        <p:spPr>
          <a:pattFill prst="dkUpDiag">
            <a:fgClr>
              <a:schemeClr val="accent5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pPr algn="l"/>
            <a:r>
              <a:rPr lang="en-IN" dirty="0"/>
              <a:t>Syntax-</a:t>
            </a:r>
            <a:br>
              <a:rPr lang="en-IN" dirty="0"/>
            </a:br>
            <a:r>
              <a:rPr lang="en-IN" sz="3200" dirty="0"/>
              <a:t>    * Rules Are The Syntax For Abstraction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18370-86F7-435F-B025-B44189784DA7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>
            <a:normAutofit fontScale="92500" lnSpcReduction="20000"/>
          </a:bodyPr>
          <a:lstStyle/>
          <a:p>
            <a:r>
              <a:rPr lang="en-IN" dirty="0"/>
              <a:t>This Method Can Only Be Used In An Abstract Class.</a:t>
            </a:r>
          </a:p>
          <a:p>
            <a:r>
              <a:rPr lang="en-IN" dirty="0"/>
              <a:t>It Does not Have A Body.</a:t>
            </a:r>
          </a:p>
          <a:p>
            <a:r>
              <a:rPr lang="en-IN" dirty="0"/>
              <a:t>The Body Is Provided By The Subclass(Inherited Form).</a:t>
            </a:r>
          </a:p>
          <a:p>
            <a:r>
              <a:rPr lang="en-IN" dirty="0"/>
              <a:t>Starting Of A Syntax Must Be Access Modifier.</a:t>
            </a:r>
          </a:p>
          <a:p>
            <a:r>
              <a:rPr lang="en-IN" dirty="0"/>
              <a:t>To Declare An Abstract Class , We Use:- a) Access Modifier First</a:t>
            </a:r>
          </a:p>
          <a:p>
            <a:r>
              <a:rPr lang="en-IN" dirty="0"/>
              <a:t>                                                                b) Abstract Key  </a:t>
            </a:r>
          </a:p>
          <a:p>
            <a:r>
              <a:rPr lang="en-IN" dirty="0"/>
              <a:t>                                                                c) Class name            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6827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5BAAD84-1556-45BB-ABCA-F6E2781DE5B0}"/>
              </a:ext>
            </a:extLst>
          </p:cNvPr>
          <p:cNvSpPr/>
          <p:nvPr/>
        </p:nvSpPr>
        <p:spPr>
          <a:xfrm>
            <a:off x="1392572" y="906011"/>
            <a:ext cx="3791824" cy="297809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ABSTRACTION</a:t>
            </a:r>
          </a:p>
        </p:txBody>
      </p:sp>
      <p:pic>
        <p:nvPicPr>
          <p:cNvPr id="6" name="VID-20220703-WA0013">
            <a:hlinkClick r:id="" action="ppaction://media"/>
            <a:extLst>
              <a:ext uri="{FF2B5EF4-FFF2-40B4-BE49-F238E27FC236}">
                <a16:creationId xmlns:a16="http://schemas.microsoft.com/office/drawing/2014/main" id="{9F5A980D-FF4F-42D6-80C5-4D819A504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59986" y="1115532"/>
            <a:ext cx="3048000" cy="2209800"/>
          </a:xfrm>
          <a:prstGeom prst="rect">
            <a:avLst/>
          </a:prstGeom>
        </p:spPr>
      </p:pic>
      <p:pic>
        <p:nvPicPr>
          <p:cNvPr id="7" name="VID-20220703-WA0014">
            <a:hlinkClick r:id="" action="ppaction://media"/>
            <a:extLst>
              <a:ext uri="{FF2B5EF4-FFF2-40B4-BE49-F238E27FC236}">
                <a16:creationId xmlns:a16="http://schemas.microsoft.com/office/drawing/2014/main" id="{30372705-6ECC-4090-B764-6C1F0C03DE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7689" y="4060068"/>
            <a:ext cx="1771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9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A0E939-486A-4C3E-9CEA-ECEAADCA7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7363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7853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F98F-9A3B-4CD4-AF46-65FA7956BD81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dk2">
                  <a:shade val="88000"/>
                  <a:lumMod val="98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ENCAPSULATION:-</a:t>
            </a:r>
            <a:br>
              <a:rPr lang="en-IN" dirty="0"/>
            </a:br>
            <a:r>
              <a:rPr lang="en-IN" dirty="0"/>
              <a:t>    *</a:t>
            </a:r>
            <a:r>
              <a:rPr lang="en-IN" sz="3200" dirty="0"/>
              <a:t> Data Covering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8A243-00FC-4204-9441-256FC24EBE9C}"/>
              </a:ext>
            </a:extLst>
          </p:cNvPr>
          <p:cNvSpPr>
            <a:spLocks noGrp="1"/>
          </p:cNvSpPr>
          <p:nvPr>
            <p:ph idx="1"/>
          </p:nvPr>
        </p:nvSpPr>
        <p:spPr>
          <a:pattFill prst="dkUpDiag">
            <a:fgClr>
              <a:schemeClr val="tx2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>
            <a:normAutofit lnSpcReduction="10000"/>
          </a:bodyPr>
          <a:lstStyle/>
          <a:p>
            <a:r>
              <a:rPr lang="en-IN" dirty="0"/>
              <a:t>Process Of Covering The Data From An User.</a:t>
            </a:r>
          </a:p>
          <a:p>
            <a:r>
              <a:rPr lang="en-IN" dirty="0"/>
              <a:t>It Can Be Also Defined As The Process Of Covering Of Data Members And Member Functions.</a:t>
            </a:r>
          </a:p>
          <a:p>
            <a:r>
              <a:rPr lang="en-IN" dirty="0"/>
              <a:t>It Is The Security Of A Class OR For A Class.</a:t>
            </a:r>
          </a:p>
          <a:p>
            <a:r>
              <a:rPr lang="en-IN" dirty="0"/>
              <a:t>It Is Used To Prevent The Direct Accessibility Of Data Members And Member Function.</a:t>
            </a:r>
          </a:p>
          <a:p>
            <a:r>
              <a:rPr lang="en-IN" dirty="0"/>
              <a:t>Process Of Wrapping Code And Data Together Into A Single Unit.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7334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625B44EC-873D-4801-9167-ECF3EB1D7129}"/>
              </a:ext>
            </a:extLst>
          </p:cNvPr>
          <p:cNvSpPr/>
          <p:nvPr/>
        </p:nvSpPr>
        <p:spPr>
          <a:xfrm>
            <a:off x="897621" y="880844"/>
            <a:ext cx="5704515" cy="3984771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bg2">
                    <a:lumMod val="25000"/>
                  </a:schemeClr>
                </a:solidFill>
              </a:rPr>
              <a:t>ENCAPSULATION-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A7A7E-D814-4348-84B5-B748155E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10" y="1055025"/>
            <a:ext cx="2581275" cy="1724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C4FC6-F9A5-4276-B952-739E50B7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136" y="2953231"/>
            <a:ext cx="2133600" cy="1838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A8E3DB-3786-41AC-85B7-C29E033F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517" y="2873229"/>
            <a:ext cx="1609725" cy="1609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64A563-25B9-4071-9897-5AA765ECA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22" y="4593497"/>
            <a:ext cx="1704975" cy="171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96CB33-3043-449B-83E1-F863C5979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161" y="1202170"/>
            <a:ext cx="2276475" cy="1619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689C9E-3418-4B11-A505-C3801308F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8798" y="4657136"/>
            <a:ext cx="2731800" cy="15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749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phere">
          <a:fgClr>
            <a:schemeClr val="accent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62626"/>
                </a:solidFill>
              </a:rPr>
              <a:t>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CONCEPTS/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C0BC0ED-4927-4D19-93E3-7229F3CBD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5767224"/>
              </p:ext>
            </p:extLst>
          </p:nvPr>
        </p:nvGraphicFramePr>
        <p:xfrm>
          <a:off x="1295400" y="1921079"/>
          <a:ext cx="9601200" cy="3954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E6A0609-527A-440D-962B-AFFF0C685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696" y="2063692"/>
            <a:ext cx="2869369" cy="31852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26498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CAC1064-A5FB-4ED3-8287-C0C65039B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5239690"/>
              </p:ext>
            </p:extLst>
          </p:nvPr>
        </p:nvGraphicFramePr>
        <p:xfrm>
          <a:off x="2032000" y="719666"/>
          <a:ext cx="80851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92CA52AB-EB4E-419F-9354-12B04A890F71}"/>
              </a:ext>
            </a:extLst>
          </p:cNvPr>
          <p:cNvSpPr/>
          <p:nvPr/>
        </p:nvSpPr>
        <p:spPr>
          <a:xfrm>
            <a:off x="922789" y="1409350"/>
            <a:ext cx="2550253" cy="1090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ENCAPSULATION</a:t>
            </a:r>
          </a:p>
        </p:txBody>
      </p:sp>
    </p:spTree>
    <p:extLst>
      <p:ext uri="{BB962C8B-B14F-4D97-AF65-F5344CB8AC3E}">
        <p14:creationId xmlns:p14="http://schemas.microsoft.com/office/powerpoint/2010/main" val="4900406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220703-WA0012">
            <a:hlinkClick r:id="" action="ppaction://media"/>
            <a:extLst>
              <a:ext uri="{FF2B5EF4-FFF2-40B4-BE49-F238E27FC236}">
                <a16:creationId xmlns:a16="http://schemas.microsoft.com/office/drawing/2014/main" id="{16B93CDE-39C7-4DAA-9D41-86DE747E3B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08318" y="1014864"/>
            <a:ext cx="2457450" cy="1857375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777463CB-01C3-49D3-94A0-88427C55F8C1}"/>
              </a:ext>
            </a:extLst>
          </p:cNvPr>
          <p:cNvSpPr/>
          <p:nvPr/>
        </p:nvSpPr>
        <p:spPr>
          <a:xfrm>
            <a:off x="1249960" y="578840"/>
            <a:ext cx="4228051" cy="3238151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ENCAPSULATION</a:t>
            </a:r>
          </a:p>
        </p:txBody>
      </p:sp>
      <p:pic>
        <p:nvPicPr>
          <p:cNvPr id="4" name="VID-20220703-WA0017">
            <a:hlinkClick r:id="" action="ppaction://media"/>
            <a:extLst>
              <a:ext uri="{FF2B5EF4-FFF2-40B4-BE49-F238E27FC236}">
                <a16:creationId xmlns:a16="http://schemas.microsoft.com/office/drawing/2014/main" id="{157F70F0-E9D7-4E5B-BA06-E4D945474E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70958" y="3827361"/>
            <a:ext cx="2256638" cy="1857375"/>
          </a:xfrm>
          <a:prstGeom prst="rect">
            <a:avLst/>
          </a:prstGeom>
        </p:spPr>
      </p:pic>
      <p:pic>
        <p:nvPicPr>
          <p:cNvPr id="5" name="VID-20220503-WA0003">
            <a:hlinkClick r:id="" action="ppaction://media"/>
            <a:extLst>
              <a:ext uri="{FF2B5EF4-FFF2-40B4-BE49-F238E27FC236}">
                <a16:creationId xmlns:a16="http://schemas.microsoft.com/office/drawing/2014/main" id="{10F0F56A-93CF-460A-8948-C0C5238B90A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65768" y="3217760"/>
            <a:ext cx="1905000" cy="1885950"/>
          </a:xfrm>
          <a:prstGeom prst="rect">
            <a:avLst/>
          </a:prstGeom>
        </p:spPr>
      </p:pic>
      <p:pic>
        <p:nvPicPr>
          <p:cNvPr id="6" name="VID-20220703-WA0015">
            <a:hlinkClick r:id="" action="ppaction://media"/>
            <a:extLst>
              <a:ext uri="{FF2B5EF4-FFF2-40B4-BE49-F238E27FC236}">
                <a16:creationId xmlns:a16="http://schemas.microsoft.com/office/drawing/2014/main" id="{0EC9BD4E-79C3-4FA0-B7C4-69B4289AFB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58438" y="4160735"/>
            <a:ext cx="17335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50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0A45161-AF26-4D97-928C-786DB0DA6EA4}"/>
              </a:ext>
            </a:extLst>
          </p:cNvPr>
          <p:cNvSpPr/>
          <p:nvPr/>
        </p:nvSpPr>
        <p:spPr>
          <a:xfrm>
            <a:off x="864067" y="1088470"/>
            <a:ext cx="4915948" cy="46810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6DF25E9-D922-47F9-A81D-5D228D88BB7A}"/>
              </a:ext>
            </a:extLst>
          </p:cNvPr>
          <p:cNvSpPr/>
          <p:nvPr/>
        </p:nvSpPr>
        <p:spPr>
          <a:xfrm>
            <a:off x="6028888" y="3195158"/>
            <a:ext cx="1512815" cy="46768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76D56EB-F705-4AA2-BDAC-F7AC33E86906}"/>
              </a:ext>
            </a:extLst>
          </p:cNvPr>
          <p:cNvSpPr/>
          <p:nvPr/>
        </p:nvSpPr>
        <p:spPr>
          <a:xfrm>
            <a:off x="7633983" y="1946247"/>
            <a:ext cx="3693950" cy="3900880"/>
          </a:xfrm>
          <a:prstGeom prst="cloud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Process Of Deriving One Class Properties To Another Class</a:t>
            </a:r>
          </a:p>
        </p:txBody>
      </p:sp>
    </p:spTree>
    <p:extLst>
      <p:ext uri="{BB962C8B-B14F-4D97-AF65-F5344CB8AC3E}">
        <p14:creationId xmlns:p14="http://schemas.microsoft.com/office/powerpoint/2010/main" val="88451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98C0-12E1-49DC-8F9D-DD714DA0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dirty="0"/>
              <a:t>INHERITANCE-</a:t>
            </a:r>
            <a:br>
              <a:rPr lang="en-IN" dirty="0"/>
            </a:br>
            <a:r>
              <a:rPr lang="en-IN" dirty="0"/>
              <a:t>   * </a:t>
            </a:r>
            <a:r>
              <a:rPr lang="en-IN" sz="3200" dirty="0"/>
              <a:t>Heredity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A0A7F-3749-4C44-9C32-2D547DD8A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The Process Of Deriving One Class Properties To Another Class</a:t>
            </a:r>
          </a:p>
          <a:p>
            <a:r>
              <a:rPr lang="en-IN" dirty="0"/>
              <a:t>Keyword Used:- “ EXTEND ”.</a:t>
            </a:r>
          </a:p>
          <a:p>
            <a:r>
              <a:rPr lang="en-IN" dirty="0"/>
              <a:t>Contains Two Classes:- Parent Class &amp; Child Class.</a:t>
            </a:r>
          </a:p>
          <a:p>
            <a:r>
              <a:rPr lang="en-IN" dirty="0"/>
              <a:t>Child Class Contains The Properties Of Both Child Class And Parent Class Too.</a:t>
            </a:r>
          </a:p>
          <a:p>
            <a:r>
              <a:rPr lang="en-IN" dirty="0"/>
              <a:t>Process Of Deriving New Class From Old Class </a:t>
            </a:r>
            <a:r>
              <a:rPr lang="en-IN" dirty="0" err="1"/>
              <a:t>i.e</a:t>
            </a:r>
            <a:r>
              <a:rPr lang="en-IN" dirty="0"/>
              <a:t>, Base Class From A Derived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7103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3412E3-C466-47E6-A6DB-5706C7B832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49409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82397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0EBAFFB-E9A2-403C-BA86-B1013C9C5ACF}"/>
              </a:ext>
            </a:extLst>
          </p:cNvPr>
          <p:cNvSpPr/>
          <p:nvPr/>
        </p:nvSpPr>
        <p:spPr>
          <a:xfrm>
            <a:off x="1627464" y="805343"/>
            <a:ext cx="3254929" cy="27180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SINGLE INHERITANCE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F6702A-157A-4DAF-B224-717CBB5EA3DC}"/>
              </a:ext>
            </a:extLst>
          </p:cNvPr>
          <p:cNvSpPr/>
          <p:nvPr/>
        </p:nvSpPr>
        <p:spPr>
          <a:xfrm>
            <a:off x="6031684" y="679508"/>
            <a:ext cx="3590488" cy="11828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Derivation Of A class From Only One Bae Class</a:t>
            </a: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2DA8D505-9C4B-4761-84C4-3EF88A4A1578}"/>
              </a:ext>
            </a:extLst>
          </p:cNvPr>
          <p:cNvSpPr/>
          <p:nvPr/>
        </p:nvSpPr>
        <p:spPr>
          <a:xfrm>
            <a:off x="4882393" y="1862356"/>
            <a:ext cx="1442906" cy="5285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5BC1BA-49EF-4575-B4FB-F48A7D0B85A0}"/>
              </a:ext>
            </a:extLst>
          </p:cNvPr>
          <p:cNvSpPr/>
          <p:nvPr/>
        </p:nvSpPr>
        <p:spPr>
          <a:xfrm>
            <a:off x="6593746" y="3020036"/>
            <a:ext cx="1753299" cy="5956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8C276-62CB-42F5-B23E-6F5EA9089AC8}"/>
              </a:ext>
            </a:extLst>
          </p:cNvPr>
          <p:cNvSpPr/>
          <p:nvPr/>
        </p:nvSpPr>
        <p:spPr>
          <a:xfrm>
            <a:off x="6774110" y="4773335"/>
            <a:ext cx="1266737" cy="5956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DERIVED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AE9B0E9-8FF0-4873-AE45-FA5D7E09296E}"/>
              </a:ext>
            </a:extLst>
          </p:cNvPr>
          <p:cNvSpPr/>
          <p:nvPr/>
        </p:nvSpPr>
        <p:spPr>
          <a:xfrm>
            <a:off x="7281643" y="3808602"/>
            <a:ext cx="251670" cy="771786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2298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C7E25142-9840-4686-AE48-07458DC1ED13}"/>
              </a:ext>
            </a:extLst>
          </p:cNvPr>
          <p:cNvSpPr/>
          <p:nvPr/>
        </p:nvSpPr>
        <p:spPr>
          <a:xfrm>
            <a:off x="981512" y="922789"/>
            <a:ext cx="3993159" cy="3766657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MULTIPLE INHERITANCE</a:t>
            </a:r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CE93AABB-D5BB-4208-A861-456D965F0E79}"/>
              </a:ext>
            </a:extLst>
          </p:cNvPr>
          <p:cNvSpPr/>
          <p:nvPr/>
        </p:nvSpPr>
        <p:spPr>
          <a:xfrm>
            <a:off x="4865615" y="2432807"/>
            <a:ext cx="2122414" cy="713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D42C85-D1FD-4497-947C-24FBB7896CB7}"/>
              </a:ext>
            </a:extLst>
          </p:cNvPr>
          <p:cNvSpPr/>
          <p:nvPr/>
        </p:nvSpPr>
        <p:spPr>
          <a:xfrm>
            <a:off x="6493079" y="511727"/>
            <a:ext cx="2952925" cy="230697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Derivation Of A Class From Two Or More Base Classes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01976-F298-4F1B-B850-A459E03BDA01}"/>
              </a:ext>
            </a:extLst>
          </p:cNvPr>
          <p:cNvSpPr/>
          <p:nvPr/>
        </p:nvSpPr>
        <p:spPr>
          <a:xfrm>
            <a:off x="5275276" y="3590491"/>
            <a:ext cx="1191237" cy="4530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EE227-F9E2-4876-BDA1-B86591E6FEDE}"/>
              </a:ext>
            </a:extLst>
          </p:cNvPr>
          <p:cNvSpPr/>
          <p:nvPr/>
        </p:nvSpPr>
        <p:spPr>
          <a:xfrm>
            <a:off x="6988029" y="3603073"/>
            <a:ext cx="1191237" cy="45300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Base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99A97-B426-4EAA-A3A6-7AFF20616574}"/>
              </a:ext>
            </a:extLst>
          </p:cNvPr>
          <p:cNvSpPr/>
          <p:nvPr/>
        </p:nvSpPr>
        <p:spPr>
          <a:xfrm>
            <a:off x="9296400" y="3603073"/>
            <a:ext cx="1191237" cy="45300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Base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402D49-9B6A-458F-85E2-0B3C278B650A}"/>
              </a:ext>
            </a:extLst>
          </p:cNvPr>
          <p:cNvSpPr/>
          <p:nvPr/>
        </p:nvSpPr>
        <p:spPr>
          <a:xfrm>
            <a:off x="7232708" y="5471020"/>
            <a:ext cx="1191237" cy="4530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CF711-5266-4B28-8AD7-4FEB51E98334}"/>
              </a:ext>
            </a:extLst>
          </p:cNvPr>
          <p:cNvCxnSpPr/>
          <p:nvPr/>
        </p:nvCxnSpPr>
        <p:spPr>
          <a:xfrm>
            <a:off x="6096000" y="4194495"/>
            <a:ext cx="1202422" cy="12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FD0421-54C9-471F-A1ED-6F144490478D}"/>
              </a:ext>
            </a:extLst>
          </p:cNvPr>
          <p:cNvCxnSpPr/>
          <p:nvPr/>
        </p:nvCxnSpPr>
        <p:spPr>
          <a:xfrm flipH="1">
            <a:off x="8423945" y="4085439"/>
            <a:ext cx="1022059" cy="138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96A9DD-B238-45CF-86AB-0B0BDD671476}"/>
              </a:ext>
            </a:extLst>
          </p:cNvPr>
          <p:cNvCxnSpPr/>
          <p:nvPr/>
        </p:nvCxnSpPr>
        <p:spPr>
          <a:xfrm>
            <a:off x="7701094" y="4085439"/>
            <a:ext cx="0" cy="138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828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r: 7 Points 1">
            <a:extLst>
              <a:ext uri="{FF2B5EF4-FFF2-40B4-BE49-F238E27FC236}">
                <a16:creationId xmlns:a16="http://schemas.microsoft.com/office/drawing/2014/main" id="{A256CDE5-B975-40A1-9705-47D7A5AFD83C}"/>
              </a:ext>
            </a:extLst>
          </p:cNvPr>
          <p:cNvSpPr/>
          <p:nvPr/>
        </p:nvSpPr>
        <p:spPr>
          <a:xfrm>
            <a:off x="545285" y="679508"/>
            <a:ext cx="3565321" cy="2978091"/>
          </a:xfrm>
          <a:prstGeom prst="star7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HIERARCHICAL INHERITANCE</a:t>
            </a:r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A5904DB7-330B-4CAA-9750-5B5511B18A04}"/>
              </a:ext>
            </a:extLst>
          </p:cNvPr>
          <p:cNvSpPr/>
          <p:nvPr/>
        </p:nvSpPr>
        <p:spPr>
          <a:xfrm>
            <a:off x="4110606" y="2474752"/>
            <a:ext cx="1985394" cy="151002"/>
          </a:xfrm>
          <a:prstGeom prst="bent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FC9FE864-6107-4369-BF1E-0DF86A13A357}"/>
              </a:ext>
            </a:extLst>
          </p:cNvPr>
          <p:cNvSpPr/>
          <p:nvPr/>
        </p:nvSpPr>
        <p:spPr>
          <a:xfrm>
            <a:off x="5293453" y="612396"/>
            <a:ext cx="4303553" cy="20972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Derivation Of Several Classes From One Base Class i.e. One Class May Be Inherited By More Than One Class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43BC01-D1A2-4A9F-97DF-7DF5A154333B}"/>
              </a:ext>
            </a:extLst>
          </p:cNvPr>
          <p:cNvSpPr/>
          <p:nvPr/>
        </p:nvSpPr>
        <p:spPr>
          <a:xfrm>
            <a:off x="5452844" y="3280095"/>
            <a:ext cx="1291905" cy="3775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AC340-7A0B-49C2-A617-C20E90318ED8}"/>
              </a:ext>
            </a:extLst>
          </p:cNvPr>
          <p:cNvSpPr/>
          <p:nvPr/>
        </p:nvSpPr>
        <p:spPr>
          <a:xfrm>
            <a:off x="4001548" y="4194496"/>
            <a:ext cx="1291905" cy="3775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Derived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0A4E47-66D4-4D82-A797-F18595532060}"/>
              </a:ext>
            </a:extLst>
          </p:cNvPr>
          <p:cNvSpPr/>
          <p:nvPr/>
        </p:nvSpPr>
        <p:spPr>
          <a:xfrm>
            <a:off x="5606644" y="4194496"/>
            <a:ext cx="1291905" cy="3775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Derived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D855A-F0D2-4C8C-B654-BAD15801AE4A}"/>
              </a:ext>
            </a:extLst>
          </p:cNvPr>
          <p:cNvSpPr/>
          <p:nvPr/>
        </p:nvSpPr>
        <p:spPr>
          <a:xfrm>
            <a:off x="7383710" y="4194496"/>
            <a:ext cx="1291905" cy="3775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Derived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E8F29-0434-4534-87D3-439EF276805B}"/>
              </a:ext>
            </a:extLst>
          </p:cNvPr>
          <p:cNvSpPr/>
          <p:nvPr/>
        </p:nvSpPr>
        <p:spPr>
          <a:xfrm>
            <a:off x="2929156" y="5452843"/>
            <a:ext cx="1291905" cy="377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Derived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67D62-7FB0-4648-B844-B881D3A0FACB}"/>
              </a:ext>
            </a:extLst>
          </p:cNvPr>
          <p:cNvSpPr/>
          <p:nvPr/>
        </p:nvSpPr>
        <p:spPr>
          <a:xfrm>
            <a:off x="4960691" y="5452843"/>
            <a:ext cx="1291905" cy="3775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Derived 5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28898D-EB23-4701-84FE-2E1B28252B23}"/>
              </a:ext>
            </a:extLst>
          </p:cNvPr>
          <p:cNvCxnSpPr/>
          <p:nvPr/>
        </p:nvCxnSpPr>
        <p:spPr>
          <a:xfrm flipH="1">
            <a:off x="4960691" y="3716323"/>
            <a:ext cx="894825" cy="4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2C287D-1DCF-4674-AF53-892F3F383706}"/>
              </a:ext>
            </a:extLst>
          </p:cNvPr>
          <p:cNvCxnSpPr/>
          <p:nvPr/>
        </p:nvCxnSpPr>
        <p:spPr>
          <a:xfrm>
            <a:off x="6096000" y="3716323"/>
            <a:ext cx="0" cy="4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4F29B1-F278-4720-9F2E-B8C2D4FAA1E4}"/>
              </a:ext>
            </a:extLst>
          </p:cNvPr>
          <p:cNvCxnSpPr/>
          <p:nvPr/>
        </p:nvCxnSpPr>
        <p:spPr>
          <a:xfrm>
            <a:off x="6409189" y="3716323"/>
            <a:ext cx="1036040" cy="4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FF0C11-812C-4D7B-82BA-ABB9F12F1F9A}"/>
              </a:ext>
            </a:extLst>
          </p:cNvPr>
          <p:cNvCxnSpPr/>
          <p:nvPr/>
        </p:nvCxnSpPr>
        <p:spPr>
          <a:xfrm flipH="1">
            <a:off x="3707934" y="4689446"/>
            <a:ext cx="872455" cy="76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89B3BE-1E94-4D17-A2F4-D874657519F8}"/>
              </a:ext>
            </a:extLst>
          </p:cNvPr>
          <p:cNvCxnSpPr/>
          <p:nvPr/>
        </p:nvCxnSpPr>
        <p:spPr>
          <a:xfrm>
            <a:off x="4731391" y="4689446"/>
            <a:ext cx="676712" cy="76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8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Check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5BF8B90B-EBE5-41BC-9AD2-1DB7503AD77A}"/>
              </a:ext>
            </a:extLst>
          </p:cNvPr>
          <p:cNvSpPr/>
          <p:nvPr/>
        </p:nvSpPr>
        <p:spPr>
          <a:xfrm>
            <a:off x="1241571" y="559965"/>
            <a:ext cx="3775046" cy="286903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Multilevel Inheritance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C1912D2-26FB-4FF4-9B3B-A6EA43D67BB1}"/>
              </a:ext>
            </a:extLst>
          </p:cNvPr>
          <p:cNvSpPr/>
          <p:nvPr/>
        </p:nvSpPr>
        <p:spPr>
          <a:xfrm>
            <a:off x="2919369" y="2944536"/>
            <a:ext cx="209725" cy="1124125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EC430925-0F32-4454-BF8B-A4A401DF7F82}"/>
              </a:ext>
            </a:extLst>
          </p:cNvPr>
          <p:cNvSpPr/>
          <p:nvPr/>
        </p:nvSpPr>
        <p:spPr>
          <a:xfrm>
            <a:off x="1115734" y="4135773"/>
            <a:ext cx="3003259" cy="2162262"/>
          </a:xfrm>
          <a:prstGeom prst="teardrop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Derivation Of A Class From Another Derived 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47439-10A1-4FF3-9A72-B71613007D88}"/>
              </a:ext>
            </a:extLst>
          </p:cNvPr>
          <p:cNvSpPr/>
          <p:nvPr/>
        </p:nvSpPr>
        <p:spPr>
          <a:xfrm>
            <a:off x="6610525" y="914400"/>
            <a:ext cx="2290194" cy="595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EB30B-1204-4B63-8AFF-E99ED77EDA44}"/>
              </a:ext>
            </a:extLst>
          </p:cNvPr>
          <p:cNvSpPr/>
          <p:nvPr/>
        </p:nvSpPr>
        <p:spPr>
          <a:xfrm>
            <a:off x="6610525" y="2646727"/>
            <a:ext cx="2290194" cy="5956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Derived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BAD90-4B23-46CE-B121-1E3D8918CDC1}"/>
              </a:ext>
            </a:extLst>
          </p:cNvPr>
          <p:cNvSpPr/>
          <p:nvPr/>
        </p:nvSpPr>
        <p:spPr>
          <a:xfrm>
            <a:off x="6610525" y="4379054"/>
            <a:ext cx="2290194" cy="5956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Derived 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718CEE-807B-47FD-8FFC-140420E0473A}"/>
              </a:ext>
            </a:extLst>
          </p:cNvPr>
          <p:cNvCxnSpPr/>
          <p:nvPr/>
        </p:nvCxnSpPr>
        <p:spPr>
          <a:xfrm>
            <a:off x="7755622" y="1610686"/>
            <a:ext cx="0" cy="103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5E59E7-D746-480F-916F-422E6CB03A44}"/>
              </a:ext>
            </a:extLst>
          </p:cNvPr>
          <p:cNvCxnSpPr>
            <a:endCxn id="7" idx="0"/>
          </p:cNvCxnSpPr>
          <p:nvPr/>
        </p:nvCxnSpPr>
        <p:spPr>
          <a:xfrm>
            <a:off x="7755622" y="3429000"/>
            <a:ext cx="0" cy="950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094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5EEF5557-A147-42D6-89DE-587314070D07}"/>
              </a:ext>
            </a:extLst>
          </p:cNvPr>
          <p:cNvSpPr/>
          <p:nvPr/>
        </p:nvSpPr>
        <p:spPr>
          <a:xfrm>
            <a:off x="1132514" y="687897"/>
            <a:ext cx="2600587" cy="2416030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HYBRID INHERITANCE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2BE0D446-A0A6-4DAC-8839-A6AC881210B7}"/>
              </a:ext>
            </a:extLst>
          </p:cNvPr>
          <p:cNvSpPr/>
          <p:nvPr/>
        </p:nvSpPr>
        <p:spPr>
          <a:xfrm>
            <a:off x="2004969" y="3389152"/>
            <a:ext cx="2961314" cy="241603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Derivation Of A Class Involving More Than One Form Of Inheritance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A935944-0D85-451F-BAD3-85209D890484}"/>
              </a:ext>
            </a:extLst>
          </p:cNvPr>
          <p:cNvSpPr/>
          <p:nvPr/>
        </p:nvSpPr>
        <p:spPr>
          <a:xfrm>
            <a:off x="1770077" y="3103927"/>
            <a:ext cx="822121" cy="86406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F887E-8D4D-4CA5-A090-B5FB5CDBB878}"/>
              </a:ext>
            </a:extLst>
          </p:cNvPr>
          <p:cNvSpPr/>
          <p:nvPr/>
        </p:nvSpPr>
        <p:spPr>
          <a:xfrm>
            <a:off x="5209563" y="1048624"/>
            <a:ext cx="1837189" cy="5872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Base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B73AF2-798E-4CEB-AB11-6CD71B44237A}"/>
              </a:ext>
            </a:extLst>
          </p:cNvPr>
          <p:cNvSpPr/>
          <p:nvPr/>
        </p:nvSpPr>
        <p:spPr>
          <a:xfrm>
            <a:off x="5209563" y="2375483"/>
            <a:ext cx="1837189" cy="5872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Derived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22529-0EFD-4D7A-88B3-5099A77F55C0}"/>
              </a:ext>
            </a:extLst>
          </p:cNvPr>
          <p:cNvSpPr/>
          <p:nvPr/>
        </p:nvSpPr>
        <p:spPr>
          <a:xfrm>
            <a:off x="8952451" y="2375483"/>
            <a:ext cx="1837189" cy="5872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C0213-AC1E-49C7-94D7-01E76F59BD03}"/>
              </a:ext>
            </a:extLst>
          </p:cNvPr>
          <p:cNvSpPr/>
          <p:nvPr/>
        </p:nvSpPr>
        <p:spPr>
          <a:xfrm>
            <a:off x="7046752" y="3967993"/>
            <a:ext cx="1837189" cy="5872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Derived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C5FAD-AC08-44CF-9FCB-6DE033F84725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128158" y="1635853"/>
            <a:ext cx="0" cy="739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53539-AAA8-472C-BEE0-77F0EEF0C942}"/>
              </a:ext>
            </a:extLst>
          </p:cNvPr>
          <p:cNvCxnSpPr>
            <a:stCxn id="8" idx="2"/>
          </p:cNvCxnSpPr>
          <p:nvPr/>
        </p:nvCxnSpPr>
        <p:spPr>
          <a:xfrm>
            <a:off x="6128158" y="2962712"/>
            <a:ext cx="1119930" cy="108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426B4-B74B-4F51-A5C7-392A9E523D77}"/>
              </a:ext>
            </a:extLst>
          </p:cNvPr>
          <p:cNvCxnSpPr/>
          <p:nvPr/>
        </p:nvCxnSpPr>
        <p:spPr>
          <a:xfrm flipH="1">
            <a:off x="8741328" y="2962712"/>
            <a:ext cx="671120" cy="100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9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F4B4-6151-4169-AD3D-35F01C08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JAVA:-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D6378-54C5-42F1-8F58-91DD236C1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Object Oriented Programming System-OOP’S</a:t>
            </a:r>
          </a:p>
          <a:p>
            <a:r>
              <a:rPr lang="en-IN" dirty="0"/>
              <a:t>Java Is A High-Level Programming Language.</a:t>
            </a:r>
          </a:p>
          <a:p>
            <a:r>
              <a:rPr lang="en-IN" dirty="0"/>
              <a:t>JAVA Is Platform-Independent </a:t>
            </a:r>
            <a:r>
              <a:rPr lang="en-IN" dirty="0" err="1"/>
              <a:t>i.e</a:t>
            </a:r>
            <a:r>
              <a:rPr lang="en-IN" dirty="0"/>
              <a:t> It Can Run On Any Platform.</a:t>
            </a:r>
          </a:p>
          <a:p>
            <a:r>
              <a:rPr lang="en-IN" dirty="0"/>
              <a:t>OOP’S Is One of The Feature Of Java.</a:t>
            </a:r>
          </a:p>
          <a:p>
            <a:r>
              <a:rPr lang="en-IN" dirty="0"/>
              <a:t>JAVA Is Object Oriented Programming Language.</a:t>
            </a:r>
          </a:p>
          <a:p>
            <a:r>
              <a:rPr lang="en-IN" dirty="0"/>
              <a:t>Java Uses Java Development Kit(JDK) For Compilation And Java Runtime Environment(JRE) </a:t>
            </a:r>
            <a:r>
              <a:rPr lang="en-IN"/>
              <a:t>For Execution.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7435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extLst>
              <a:ext uri="{FF2B5EF4-FFF2-40B4-BE49-F238E27FC236}">
                <a16:creationId xmlns:a16="http://schemas.microsoft.com/office/drawing/2014/main" id="{945B6F2C-ED56-47B9-A21E-301D991D21C4}"/>
              </a:ext>
            </a:extLst>
          </p:cNvPr>
          <p:cNvSpPr/>
          <p:nvPr/>
        </p:nvSpPr>
        <p:spPr>
          <a:xfrm>
            <a:off x="1031846" y="998290"/>
            <a:ext cx="2961314" cy="2759978"/>
          </a:xfrm>
          <a:prstGeom prst="teardrop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MULTIPATH INHERITANCE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34E5D-541E-40DB-A819-BFBCFE2962AE}"/>
              </a:ext>
            </a:extLst>
          </p:cNvPr>
          <p:cNvSpPr/>
          <p:nvPr/>
        </p:nvSpPr>
        <p:spPr>
          <a:xfrm>
            <a:off x="3075964" y="3286387"/>
            <a:ext cx="2860646" cy="3053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Derivation Of A Class From Other Derived Classes Which Are Derived From The Same Base 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AE882E-A6D9-4D91-9876-BB774A73D532}"/>
              </a:ext>
            </a:extLst>
          </p:cNvPr>
          <p:cNvCxnSpPr/>
          <p:nvPr/>
        </p:nvCxnSpPr>
        <p:spPr>
          <a:xfrm>
            <a:off x="2206305" y="3758268"/>
            <a:ext cx="869659" cy="74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7757A0B-D36B-406E-BF50-90FDE2399306}"/>
              </a:ext>
            </a:extLst>
          </p:cNvPr>
          <p:cNvSpPr/>
          <p:nvPr/>
        </p:nvSpPr>
        <p:spPr>
          <a:xfrm>
            <a:off x="7717872" y="1325461"/>
            <a:ext cx="1870745" cy="5788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Base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309CF-2813-42B3-B47E-6B01A53E4B82}"/>
              </a:ext>
            </a:extLst>
          </p:cNvPr>
          <p:cNvSpPr/>
          <p:nvPr/>
        </p:nvSpPr>
        <p:spPr>
          <a:xfrm>
            <a:off x="6175696" y="2509707"/>
            <a:ext cx="1870745" cy="5788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Derived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7B5BC7-2632-48DE-99CC-B394C8724407}"/>
              </a:ext>
            </a:extLst>
          </p:cNvPr>
          <p:cNvSpPr/>
          <p:nvPr/>
        </p:nvSpPr>
        <p:spPr>
          <a:xfrm>
            <a:off x="9480958" y="2568430"/>
            <a:ext cx="1870745" cy="5788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Derived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E959A-64DF-4C11-9D88-C563C44A3EA6}"/>
              </a:ext>
            </a:extLst>
          </p:cNvPr>
          <p:cNvSpPr/>
          <p:nvPr/>
        </p:nvSpPr>
        <p:spPr>
          <a:xfrm>
            <a:off x="7776595" y="3772251"/>
            <a:ext cx="1870745" cy="5788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Derived 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0782-478F-4C58-9BA9-17DB82272831}"/>
              </a:ext>
            </a:extLst>
          </p:cNvPr>
          <p:cNvCxnSpPr/>
          <p:nvPr/>
        </p:nvCxnSpPr>
        <p:spPr>
          <a:xfrm flipH="1">
            <a:off x="7315200" y="1904301"/>
            <a:ext cx="847288" cy="605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42B3DD-067C-4A93-8339-8E5C5C011FEF}"/>
              </a:ext>
            </a:extLst>
          </p:cNvPr>
          <p:cNvCxnSpPr/>
          <p:nvPr/>
        </p:nvCxnSpPr>
        <p:spPr>
          <a:xfrm>
            <a:off x="9102055" y="1904301"/>
            <a:ext cx="889233" cy="664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0BA213-58A1-420E-ACDF-ACDFE63E7171}"/>
              </a:ext>
            </a:extLst>
          </p:cNvPr>
          <p:cNvCxnSpPr/>
          <p:nvPr/>
        </p:nvCxnSpPr>
        <p:spPr>
          <a:xfrm>
            <a:off x="7315200" y="3088547"/>
            <a:ext cx="528506" cy="683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0B4FE2-0BD9-4344-9FE0-D084C0DCBED0}"/>
              </a:ext>
            </a:extLst>
          </p:cNvPr>
          <p:cNvCxnSpPr/>
          <p:nvPr/>
        </p:nvCxnSpPr>
        <p:spPr>
          <a:xfrm flipH="1">
            <a:off x="9647340" y="3147270"/>
            <a:ext cx="545284" cy="6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280B1C-4F06-46BC-AA29-5BBDA2FC97E8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8653245" y="1904301"/>
            <a:ext cx="58723" cy="1867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3247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3B2785DE-1F2D-445A-BA20-3BE97D287EED}"/>
              </a:ext>
            </a:extLst>
          </p:cNvPr>
          <p:cNvSpPr/>
          <p:nvPr/>
        </p:nvSpPr>
        <p:spPr>
          <a:xfrm>
            <a:off x="729842" y="629174"/>
            <a:ext cx="3389152" cy="3003258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B6816-1151-445D-975F-E9455DFAD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33" y="825485"/>
            <a:ext cx="3333750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00E89-DF4C-46E1-A150-295D3B2A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781" y="4253218"/>
            <a:ext cx="2447925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48290D-202E-40DB-83F4-AE915EE7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415" y="1364480"/>
            <a:ext cx="2028825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66EFA-83B8-4233-8D96-992515E8A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791" y="3209313"/>
            <a:ext cx="1133475" cy="171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EACBA2-7FDC-465D-80B4-6FEFAFA38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519" y="3209313"/>
            <a:ext cx="1828013" cy="2083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91D30-7087-4D4A-8090-FFBC55D55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529" y="4435678"/>
            <a:ext cx="2009775" cy="171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871F8-3DFE-4968-A06A-4697915E67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405" y="414992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424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8715C32-DD0C-4F1E-981A-FD0BDE477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0986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A6C7A76C-1C80-42B8-B1B2-57460D80768A}"/>
              </a:ext>
            </a:extLst>
          </p:cNvPr>
          <p:cNvSpPr/>
          <p:nvPr/>
        </p:nvSpPr>
        <p:spPr>
          <a:xfrm>
            <a:off x="897622" y="847288"/>
            <a:ext cx="2483141" cy="1686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1746192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hell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Oval 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Donut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Oval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Donut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Oval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Donut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Oval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Donut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03" y="1113698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92D050"/>
                </a:solidFill>
              </a:rPr>
              <a:t>POLYMORPHISM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346C0-D253-452B-804F-FCA56557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003" y="3729894"/>
            <a:ext cx="7772400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Many Forms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F3379-7967-4EE0-B9C9-5E3C6704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dirty="0"/>
              <a:t>POLYMORPHISM-</a:t>
            </a:r>
            <a:br>
              <a:rPr lang="en-IN" dirty="0"/>
            </a:br>
            <a:r>
              <a:rPr lang="en-IN" dirty="0"/>
              <a:t>    * </a:t>
            </a:r>
            <a:r>
              <a:rPr lang="en-IN" sz="3200" dirty="0"/>
              <a:t>Many Forms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33FE91-336F-498E-8AB1-41F843FE3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Process Of Using One Member Function In Many Forms</a:t>
            </a:r>
          </a:p>
          <a:p>
            <a:r>
              <a:rPr lang="en-IN" dirty="0"/>
              <a:t>One Member Function Will Be Having Many Forms , They Cn Be Called Using Parameters.</a:t>
            </a:r>
          </a:p>
          <a:p>
            <a:r>
              <a:rPr lang="en-IN" dirty="0"/>
              <a:t>Parameters Are Stores In B/W </a:t>
            </a:r>
            <a:r>
              <a:rPr lang="en-IN" dirty="0" err="1"/>
              <a:t>Paranteses</a:t>
            </a:r>
            <a:r>
              <a:rPr lang="en-IN" dirty="0"/>
              <a:t> ( ) . They Can Store Values , Variables And Functions/Methods Too.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3235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694A23-A2DB-44AE-829D-14070694B5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563541"/>
              </p:ext>
            </p:extLst>
          </p:nvPr>
        </p:nvGraphicFramePr>
        <p:xfrm>
          <a:off x="2032000" y="2785145"/>
          <a:ext cx="8128000" cy="335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9AB53511-8277-4F4D-8D2D-0908C4BF3931}"/>
              </a:ext>
            </a:extLst>
          </p:cNvPr>
          <p:cNvSpPr/>
          <p:nvPr/>
        </p:nvSpPr>
        <p:spPr>
          <a:xfrm>
            <a:off x="1166070" y="645952"/>
            <a:ext cx="2852256" cy="213919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TYPES OF POLYMORPHISM</a:t>
            </a:r>
          </a:p>
        </p:txBody>
      </p:sp>
    </p:spTree>
    <p:extLst>
      <p:ext uri="{BB962C8B-B14F-4D97-AF65-F5344CB8AC3E}">
        <p14:creationId xmlns:p14="http://schemas.microsoft.com/office/powerpoint/2010/main" val="3292256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A173-76DE-40A9-8C86-AB69D1F71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23505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POLYMORPHISM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2A192-71CB-4BD7-8D5D-54A46B8B8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026" y="2541863"/>
            <a:ext cx="4718304" cy="887137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FUNCTION OVERLOADING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ABFD5-D56A-4415-8C32-ECA7B3396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429000"/>
            <a:ext cx="4718304" cy="2446867"/>
          </a:xfrm>
        </p:spPr>
        <p:txBody>
          <a:bodyPr>
            <a:normAutofit/>
          </a:bodyPr>
          <a:lstStyle/>
          <a:p>
            <a:r>
              <a:rPr lang="en-IN" dirty="0"/>
              <a:t>Same Function Name With Different Parameters.</a:t>
            </a:r>
          </a:p>
          <a:p>
            <a:r>
              <a:rPr lang="en-IN" dirty="0"/>
              <a:t>Calling Can Be Done With The Parameters.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3556-3D81-466E-980D-14F086BF4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671" y="2453641"/>
            <a:ext cx="4718304" cy="380999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FUNCTION OVERRIDING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89DF4-D34D-4697-9F01-FF006EAEB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671" y="2834640"/>
            <a:ext cx="4718304" cy="3041227"/>
          </a:xfrm>
        </p:spPr>
        <p:txBody>
          <a:bodyPr>
            <a:normAutofit/>
          </a:bodyPr>
          <a:lstStyle/>
          <a:p>
            <a:r>
              <a:rPr lang="en-IN" dirty="0"/>
              <a:t>Same Function Name With Same Parameters.</a:t>
            </a:r>
          </a:p>
          <a:p>
            <a:r>
              <a:rPr lang="en-IN" dirty="0"/>
              <a:t>It Executes During Inheritance.</a:t>
            </a:r>
          </a:p>
          <a:p>
            <a:r>
              <a:rPr lang="en-IN" dirty="0"/>
              <a:t>Requires The Concept Of Inheritance.</a:t>
            </a:r>
          </a:p>
          <a:p>
            <a:r>
              <a:rPr lang="en-IN" dirty="0"/>
              <a:t>By This Hacking Can Be Done.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458FC7-8827-40AE-B641-2D5F06D4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60" y="5042438"/>
            <a:ext cx="1603695" cy="1318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B79192-FCB0-4FE3-8E6A-879D3310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78" y="5042438"/>
            <a:ext cx="1698072" cy="125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7E3749-4957-424C-8F4D-C48F92D4A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983" y="5522498"/>
            <a:ext cx="1767840" cy="770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2D12B8-53BC-4B7B-A3B7-1C4084CE6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212" y="5519881"/>
            <a:ext cx="1173480" cy="7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0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D0471D1C-03BC-44A4-8000-A2F4069DA274}"/>
              </a:ext>
            </a:extLst>
          </p:cNvPr>
          <p:cNvSpPr/>
          <p:nvPr/>
        </p:nvSpPr>
        <p:spPr>
          <a:xfrm>
            <a:off x="612397" y="1224793"/>
            <a:ext cx="4387442" cy="317942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Polymorphism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B8401-D575-4EC5-93B2-D280DD710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11" y="1355564"/>
            <a:ext cx="2362200" cy="1781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C0D44-90E5-4640-9BAB-2196F2F3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62" y="1481181"/>
            <a:ext cx="2352675" cy="171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DA5CF0-36B8-46DC-8114-CDDA1A41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29" y="3429000"/>
            <a:ext cx="2466975" cy="1771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02CBF0-89CE-44E5-8969-4E0A5569F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147" y="3626011"/>
            <a:ext cx="30099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926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DDB7AD-E095-42AA-997A-3E5D1B88EB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4357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B37B5663-DA2F-4C85-8096-AC7AE763ECA3}"/>
              </a:ext>
            </a:extLst>
          </p:cNvPr>
          <p:cNvSpPr/>
          <p:nvPr/>
        </p:nvSpPr>
        <p:spPr>
          <a:xfrm rot="9654837" flipV="1">
            <a:off x="8288322" y="1121303"/>
            <a:ext cx="2617366" cy="956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1081131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EF2ED4D8-8420-469F-900E-25BBB5EE5DA1}"/>
              </a:ext>
            </a:extLst>
          </p:cNvPr>
          <p:cNvSpPr/>
          <p:nvPr/>
        </p:nvSpPr>
        <p:spPr>
          <a:xfrm>
            <a:off x="2265028" y="687897"/>
            <a:ext cx="7281644" cy="4647501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IMPLEMENTATION</a:t>
            </a:r>
          </a:p>
          <a:p>
            <a:pPr algn="ctr"/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898279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>
            <a:normAutofit/>
          </a:bodyPr>
          <a:lstStyle/>
          <a:p>
            <a:r>
              <a:rPr lang="en-US" sz="8000" u="sng" dirty="0">
                <a:solidFill>
                  <a:schemeClr val="tx1"/>
                </a:solidFill>
              </a:rPr>
              <a:t>Object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E0D9A8AB-33B3-4499-A784-3C4A83550B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351354"/>
              </p:ext>
            </p:extLst>
          </p:nvPr>
        </p:nvGraphicFramePr>
        <p:xfrm>
          <a:off x="5914239" y="1291905"/>
          <a:ext cx="4982360" cy="4583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DB6294-9C66-4277-A9A3-DB24F5E6DE85}"/>
              </a:ext>
            </a:extLst>
          </p:cNvPr>
          <p:cNvSpPr/>
          <p:nvPr/>
        </p:nvSpPr>
        <p:spPr>
          <a:xfrm>
            <a:off x="872455" y="805343"/>
            <a:ext cx="2969703" cy="4446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OBJECT:-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756D0-2241-45C0-AFCB-93E73E0F505A}"/>
              </a:ext>
            </a:extLst>
          </p:cNvPr>
          <p:cNvSpPr txBox="1"/>
          <p:nvPr/>
        </p:nvSpPr>
        <p:spPr>
          <a:xfrm>
            <a:off x="4434840" y="525780"/>
            <a:ext cx="6884705" cy="606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object implementation</a:t>
            </a:r>
          </a:p>
          <a:p>
            <a:r>
              <a:rPr lang="en-IN" dirty="0"/>
              <a:t>   import java.io.*;</a:t>
            </a:r>
          </a:p>
          <a:p>
            <a:r>
              <a:rPr lang="en-IN" dirty="0"/>
              <a:t>   import </a:t>
            </a:r>
            <a:r>
              <a:rPr lang="en-IN" dirty="0" err="1"/>
              <a:t>java.lang</a:t>
            </a:r>
            <a:r>
              <a:rPr lang="en-IN" dirty="0"/>
              <a:t>.*;</a:t>
            </a:r>
          </a:p>
          <a:p>
            <a:r>
              <a:rPr lang="en-IN" dirty="0"/>
              <a:t>   import </a:t>
            </a:r>
            <a:r>
              <a:rPr lang="en-IN" dirty="0" err="1"/>
              <a:t>java.util.Scanner</a:t>
            </a:r>
            <a:r>
              <a:rPr lang="en-IN" dirty="0"/>
              <a:t>;</a:t>
            </a:r>
          </a:p>
          <a:p>
            <a:r>
              <a:rPr lang="en-IN" dirty="0"/>
              <a:t>    class Object</a:t>
            </a:r>
          </a:p>
          <a:p>
            <a:r>
              <a:rPr lang="en-IN" dirty="0"/>
              <a:t>      {</a:t>
            </a:r>
          </a:p>
          <a:p>
            <a:r>
              <a:rPr lang="en-IN" dirty="0"/>
              <a:t>       int </a:t>
            </a:r>
            <a:r>
              <a:rPr lang="en-IN" dirty="0" err="1"/>
              <a:t>a,b,c</a:t>
            </a:r>
            <a:r>
              <a:rPr lang="en-IN" dirty="0"/>
              <a:t>;     //data members</a:t>
            </a:r>
          </a:p>
          <a:p>
            <a:r>
              <a:rPr lang="en-IN" dirty="0"/>
              <a:t>       void Area()                  //member function </a:t>
            </a:r>
          </a:p>
          <a:p>
            <a:r>
              <a:rPr lang="en-IN" dirty="0"/>
              <a:t>         {</a:t>
            </a:r>
          </a:p>
          <a:p>
            <a:r>
              <a:rPr lang="en-IN" dirty="0"/>
              <a:t>           c=a*b;</a:t>
            </a:r>
          </a:p>
          <a:p>
            <a:r>
              <a:rPr lang="en-IN" dirty="0"/>
              <a:t>           </a:t>
            </a:r>
            <a:r>
              <a:rPr lang="en-IN" dirty="0" err="1"/>
              <a:t>System.out.println</a:t>
            </a:r>
            <a:r>
              <a:rPr lang="en-IN" dirty="0"/>
              <a:t>("\t area of rectangle is \</a:t>
            </a:r>
            <a:r>
              <a:rPr lang="en-IN" dirty="0" err="1"/>
              <a:t>t"+c</a:t>
            </a:r>
            <a:r>
              <a:rPr lang="en-IN" dirty="0"/>
              <a:t>);</a:t>
            </a:r>
          </a:p>
          <a:p>
            <a:r>
              <a:rPr lang="en-IN" dirty="0"/>
              <a:t>          }</a:t>
            </a:r>
          </a:p>
          <a:p>
            <a:r>
              <a:rPr lang="en-IN" dirty="0"/>
              <a:t>        public static void main(String </a:t>
            </a:r>
            <a:r>
              <a:rPr lang="en-IN" dirty="0" err="1"/>
              <a:t>args</a:t>
            </a:r>
            <a:r>
              <a:rPr lang="en-IN" dirty="0"/>
              <a:t>[])</a:t>
            </a:r>
          </a:p>
          <a:p>
            <a:r>
              <a:rPr lang="en-IN" dirty="0"/>
              <a:t>            {</a:t>
            </a:r>
          </a:p>
          <a:p>
            <a:r>
              <a:rPr lang="en-IN" dirty="0"/>
              <a:t>              Object l=new Object();       //creating object for class rectangle</a:t>
            </a:r>
          </a:p>
          <a:p>
            <a:r>
              <a:rPr lang="en-IN" dirty="0"/>
              <a:t>                </a:t>
            </a:r>
            <a:r>
              <a:rPr lang="en-IN" dirty="0" err="1"/>
              <a:t>l.a</a:t>
            </a:r>
            <a:r>
              <a:rPr lang="en-IN" dirty="0"/>
              <a:t>=20;</a:t>
            </a:r>
          </a:p>
          <a:p>
            <a:r>
              <a:rPr lang="en-IN" dirty="0"/>
              <a:t>                </a:t>
            </a:r>
            <a:r>
              <a:rPr lang="en-IN" dirty="0" err="1"/>
              <a:t>l.b</a:t>
            </a:r>
            <a:r>
              <a:rPr lang="en-IN" dirty="0"/>
              <a:t>=10;                    //accessing data member</a:t>
            </a:r>
          </a:p>
          <a:p>
            <a:r>
              <a:rPr lang="en-IN" dirty="0"/>
              <a:t>                </a:t>
            </a:r>
            <a:r>
              <a:rPr lang="en-IN" dirty="0" err="1"/>
              <a:t>l.Area</a:t>
            </a:r>
            <a:r>
              <a:rPr lang="en-IN" dirty="0"/>
              <a:t>();                      //accessing member function   </a:t>
            </a:r>
          </a:p>
          <a:p>
            <a:r>
              <a:rPr lang="en-IN" dirty="0"/>
              <a:t>             }</a:t>
            </a:r>
          </a:p>
          <a:p>
            <a:endParaRPr lang="en-IN" dirty="0"/>
          </a:p>
          <a:p>
            <a:r>
              <a:rPr lang="en-IN" dirty="0"/>
              <a:t>          }</a:t>
            </a:r>
          </a:p>
        </p:txBody>
      </p:sp>
    </p:spTree>
    <p:extLst>
      <p:ext uri="{BB962C8B-B14F-4D97-AF65-F5344CB8AC3E}">
        <p14:creationId xmlns:p14="http://schemas.microsoft.com/office/powerpoint/2010/main" val="37929212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991E5-6905-468D-BAC9-419DBE785341}"/>
              </a:ext>
            </a:extLst>
          </p:cNvPr>
          <p:cNvSpPr/>
          <p:nvPr/>
        </p:nvSpPr>
        <p:spPr>
          <a:xfrm>
            <a:off x="1157681" y="947956"/>
            <a:ext cx="1677798" cy="587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CLASS:-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CDEBC-ABA3-45F0-A963-A4ADFC8E1814}"/>
              </a:ext>
            </a:extLst>
          </p:cNvPr>
          <p:cNvSpPr txBox="1"/>
          <p:nvPr/>
        </p:nvSpPr>
        <p:spPr>
          <a:xfrm>
            <a:off x="3047301" y="1584438"/>
            <a:ext cx="60946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class implementation </a:t>
            </a:r>
          </a:p>
          <a:p>
            <a:r>
              <a:rPr lang="en-IN" dirty="0"/>
              <a:t> import java.io.*;</a:t>
            </a:r>
          </a:p>
          <a:p>
            <a:r>
              <a:rPr lang="en-IN" dirty="0"/>
              <a:t> import </a:t>
            </a:r>
            <a:r>
              <a:rPr lang="en-IN" dirty="0" err="1"/>
              <a:t>java.lang</a:t>
            </a:r>
            <a:r>
              <a:rPr lang="en-IN" dirty="0"/>
              <a:t>.*;</a:t>
            </a:r>
          </a:p>
          <a:p>
            <a:r>
              <a:rPr lang="en-IN" dirty="0"/>
              <a:t> import </a:t>
            </a:r>
            <a:r>
              <a:rPr lang="en-IN" dirty="0" err="1"/>
              <a:t>java.util.Scanner</a:t>
            </a:r>
            <a:r>
              <a:rPr lang="en-IN" dirty="0"/>
              <a:t>;</a:t>
            </a:r>
          </a:p>
          <a:p>
            <a:r>
              <a:rPr lang="en-IN" dirty="0"/>
              <a:t>   class </a:t>
            </a:r>
            <a:r>
              <a:rPr lang="en-IN" dirty="0" err="1"/>
              <a:t>Class</a:t>
            </a:r>
            <a:endParaRPr lang="en-IN" dirty="0"/>
          </a:p>
          <a:p>
            <a:r>
              <a:rPr lang="en-IN" dirty="0"/>
              <a:t>    {</a:t>
            </a:r>
          </a:p>
          <a:p>
            <a:r>
              <a:rPr lang="en-IN" dirty="0"/>
              <a:t>     public static void main(String </a:t>
            </a:r>
            <a:r>
              <a:rPr lang="en-IN" dirty="0" err="1"/>
              <a:t>args</a:t>
            </a:r>
            <a:r>
              <a:rPr lang="en-IN" dirty="0"/>
              <a:t>[])</a:t>
            </a:r>
          </a:p>
          <a:p>
            <a:r>
              <a:rPr lang="en-IN" dirty="0"/>
              <a:t>       {</a:t>
            </a:r>
          </a:p>
          <a:p>
            <a:r>
              <a:rPr lang="en-IN" dirty="0"/>
              <a:t>         int a=10,b=5,c;</a:t>
            </a:r>
          </a:p>
          <a:p>
            <a:r>
              <a:rPr lang="en-IN" dirty="0"/>
              <a:t>         c=</a:t>
            </a:r>
            <a:r>
              <a:rPr lang="en-IN" dirty="0" err="1"/>
              <a:t>a+b</a:t>
            </a:r>
            <a:r>
              <a:rPr lang="en-IN" dirty="0"/>
              <a:t>;</a:t>
            </a:r>
          </a:p>
          <a:p>
            <a:r>
              <a:rPr lang="en-IN" dirty="0"/>
              <a:t>         </a:t>
            </a:r>
            <a:r>
              <a:rPr lang="en-IN" dirty="0" err="1"/>
              <a:t>System.out.println</a:t>
            </a:r>
            <a:r>
              <a:rPr lang="en-IN" dirty="0"/>
              <a:t>("\t add is \</a:t>
            </a:r>
            <a:r>
              <a:rPr lang="en-IN" dirty="0" err="1"/>
              <a:t>t"+c</a:t>
            </a:r>
            <a:r>
              <a:rPr lang="en-IN" dirty="0"/>
              <a:t>);</a:t>
            </a:r>
          </a:p>
          <a:p>
            <a:r>
              <a:rPr lang="en-IN" dirty="0"/>
              <a:t>       }</a:t>
            </a:r>
          </a:p>
          <a:p>
            <a:r>
              <a:rPr lang="en-IN" dirty="0"/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3304341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4C481-BC26-4152-B84F-C3CC70173CA9}"/>
              </a:ext>
            </a:extLst>
          </p:cNvPr>
          <p:cNvSpPr/>
          <p:nvPr/>
        </p:nvSpPr>
        <p:spPr>
          <a:xfrm>
            <a:off x="922789" y="1073791"/>
            <a:ext cx="1895912" cy="587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ABSTRACTION:-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12553-43D1-4D9E-ADEA-4D145A789673}"/>
              </a:ext>
            </a:extLst>
          </p:cNvPr>
          <p:cNvSpPr txBox="1"/>
          <p:nvPr/>
        </p:nvSpPr>
        <p:spPr>
          <a:xfrm>
            <a:off x="3382859" y="823855"/>
            <a:ext cx="6348369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// abstraction implementation</a:t>
            </a:r>
          </a:p>
          <a:p>
            <a:r>
              <a:rPr lang="en-IN" sz="1200" dirty="0"/>
              <a:t>  import java.io.*;</a:t>
            </a:r>
          </a:p>
          <a:p>
            <a:r>
              <a:rPr lang="en-IN" sz="1200" dirty="0"/>
              <a:t>  import </a:t>
            </a:r>
            <a:r>
              <a:rPr lang="en-IN" sz="1200" dirty="0" err="1"/>
              <a:t>java.lang</a:t>
            </a:r>
            <a:r>
              <a:rPr lang="en-IN" sz="1200" dirty="0"/>
              <a:t>.*;</a:t>
            </a:r>
          </a:p>
          <a:p>
            <a:r>
              <a:rPr lang="en-IN" sz="1200" dirty="0"/>
              <a:t>  import </a:t>
            </a:r>
            <a:r>
              <a:rPr lang="en-IN" sz="1200" dirty="0" err="1"/>
              <a:t>java.util.Scanner</a:t>
            </a:r>
            <a:r>
              <a:rPr lang="en-IN" sz="1200" dirty="0"/>
              <a:t>;</a:t>
            </a:r>
          </a:p>
          <a:p>
            <a:r>
              <a:rPr lang="en-IN" sz="1200" dirty="0"/>
              <a:t>    abstract class Car</a:t>
            </a:r>
          </a:p>
          <a:p>
            <a:r>
              <a:rPr lang="en-IN" sz="1200" dirty="0"/>
              <a:t>      {</a:t>
            </a:r>
          </a:p>
          <a:p>
            <a:r>
              <a:rPr lang="en-IN" sz="1200" dirty="0"/>
              <a:t>       abstract  void chasing();</a:t>
            </a:r>
          </a:p>
          <a:p>
            <a:r>
              <a:rPr lang="en-IN" sz="1200" dirty="0"/>
              <a:t>       public void braking()</a:t>
            </a:r>
          </a:p>
          <a:p>
            <a:r>
              <a:rPr lang="en-IN" sz="1200" dirty="0"/>
              <a:t>       {</a:t>
            </a:r>
          </a:p>
          <a:p>
            <a:r>
              <a:rPr lang="en-IN" sz="1200" dirty="0"/>
              <a:t>          </a:t>
            </a:r>
            <a:r>
              <a:rPr lang="en-IN" sz="1200" dirty="0" err="1"/>
              <a:t>System.out.println</a:t>
            </a:r>
            <a:r>
              <a:rPr lang="en-IN" sz="1200" dirty="0"/>
              <a:t>("car brakes at one point");</a:t>
            </a:r>
          </a:p>
          <a:p>
            <a:r>
              <a:rPr lang="en-IN" sz="1200" dirty="0"/>
              <a:t>       }</a:t>
            </a:r>
          </a:p>
          <a:p>
            <a:r>
              <a:rPr lang="en-IN" sz="1200" dirty="0"/>
              <a:t>      }</a:t>
            </a:r>
          </a:p>
          <a:p>
            <a:endParaRPr lang="en-IN" sz="1200" dirty="0"/>
          </a:p>
          <a:p>
            <a:r>
              <a:rPr lang="en-IN" sz="1200" dirty="0"/>
              <a:t>    class Test extends Car</a:t>
            </a:r>
          </a:p>
          <a:p>
            <a:r>
              <a:rPr lang="en-IN" sz="1200" dirty="0"/>
              <a:t>      {</a:t>
            </a:r>
          </a:p>
          <a:p>
            <a:r>
              <a:rPr lang="en-IN" sz="1200" dirty="0"/>
              <a:t>            public void chasing()</a:t>
            </a:r>
          </a:p>
          <a:p>
            <a:r>
              <a:rPr lang="en-IN" sz="1200" dirty="0"/>
              <a:t>               {</a:t>
            </a:r>
          </a:p>
          <a:p>
            <a:r>
              <a:rPr lang="en-IN" sz="1200" dirty="0"/>
              <a:t>                   </a:t>
            </a:r>
            <a:r>
              <a:rPr lang="en-IN" sz="1200" dirty="0" err="1"/>
              <a:t>System.out.println</a:t>
            </a:r>
            <a:r>
              <a:rPr lang="en-IN" sz="1200" dirty="0"/>
              <a:t>("car chases another one");</a:t>
            </a:r>
          </a:p>
          <a:p>
            <a:r>
              <a:rPr lang="en-IN" sz="1200" dirty="0"/>
              <a:t>                }</a:t>
            </a:r>
          </a:p>
          <a:p>
            <a:r>
              <a:rPr lang="en-IN" sz="1200" dirty="0"/>
              <a:t>       }</a:t>
            </a:r>
          </a:p>
          <a:p>
            <a:r>
              <a:rPr lang="en-IN" sz="1200" dirty="0"/>
              <a:t>class Abstraction</a:t>
            </a:r>
          </a:p>
          <a:p>
            <a:r>
              <a:rPr lang="en-IN" sz="1200" dirty="0"/>
              <a:t>       {</a:t>
            </a:r>
          </a:p>
          <a:p>
            <a:r>
              <a:rPr lang="en-IN" sz="1200" dirty="0"/>
              <a:t>             public static void main(String </a:t>
            </a:r>
            <a:r>
              <a:rPr lang="en-IN" sz="1200" dirty="0" err="1"/>
              <a:t>args</a:t>
            </a:r>
            <a:r>
              <a:rPr lang="en-IN" sz="1200" dirty="0"/>
              <a:t>[])</a:t>
            </a:r>
          </a:p>
          <a:p>
            <a:r>
              <a:rPr lang="en-IN" sz="1200" dirty="0"/>
              <a:t>                 {</a:t>
            </a:r>
          </a:p>
          <a:p>
            <a:r>
              <a:rPr lang="en-IN" sz="1200" dirty="0"/>
              <a:t>                    Test l=new Test();</a:t>
            </a:r>
          </a:p>
          <a:p>
            <a:r>
              <a:rPr lang="en-IN" sz="1200" dirty="0"/>
              <a:t>                        </a:t>
            </a:r>
            <a:r>
              <a:rPr lang="en-IN" sz="1200" dirty="0" err="1"/>
              <a:t>l.chasing</a:t>
            </a:r>
            <a:r>
              <a:rPr lang="en-IN" sz="1200" dirty="0"/>
              <a:t>();</a:t>
            </a:r>
          </a:p>
          <a:p>
            <a:r>
              <a:rPr lang="en-IN" sz="1200" dirty="0"/>
              <a:t>                        </a:t>
            </a:r>
            <a:r>
              <a:rPr lang="en-IN" sz="1200" dirty="0" err="1"/>
              <a:t>l.braking</a:t>
            </a:r>
            <a:r>
              <a:rPr lang="en-IN" sz="1200" dirty="0"/>
              <a:t>();</a:t>
            </a:r>
          </a:p>
          <a:p>
            <a:r>
              <a:rPr lang="en-IN" sz="1200" dirty="0"/>
              <a:t>                  }</a:t>
            </a:r>
          </a:p>
          <a:p>
            <a:r>
              <a:rPr lang="en-IN" sz="1200" dirty="0"/>
              <a:t> 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1641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F6629-32D8-4BA6-B8D4-757E77E35CEC}"/>
              </a:ext>
            </a:extLst>
          </p:cNvPr>
          <p:cNvSpPr/>
          <p:nvPr/>
        </p:nvSpPr>
        <p:spPr>
          <a:xfrm>
            <a:off x="1115736" y="1006679"/>
            <a:ext cx="2281805" cy="48656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ENCAPSULATION:-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5B742-9294-4CB4-A04F-1755815B4FE0}"/>
              </a:ext>
            </a:extLst>
          </p:cNvPr>
          <p:cNvSpPr txBox="1"/>
          <p:nvPr/>
        </p:nvSpPr>
        <p:spPr>
          <a:xfrm>
            <a:off x="3963799" y="503155"/>
            <a:ext cx="609460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/>
              <a:t>// encapsulation implementation</a:t>
            </a:r>
          </a:p>
          <a:p>
            <a:r>
              <a:rPr lang="en-IN" sz="900" dirty="0"/>
              <a:t>  import java.io.*;</a:t>
            </a:r>
          </a:p>
          <a:p>
            <a:r>
              <a:rPr lang="en-IN" sz="900" dirty="0"/>
              <a:t>  import </a:t>
            </a:r>
            <a:r>
              <a:rPr lang="en-IN" sz="900" dirty="0" err="1"/>
              <a:t>java.lang</a:t>
            </a:r>
            <a:r>
              <a:rPr lang="en-IN" sz="900" dirty="0"/>
              <a:t>.*;</a:t>
            </a:r>
          </a:p>
          <a:p>
            <a:r>
              <a:rPr lang="en-IN" sz="900" dirty="0"/>
              <a:t>  import </a:t>
            </a:r>
            <a:r>
              <a:rPr lang="en-IN" sz="900" dirty="0" err="1"/>
              <a:t>java.util.Scanner</a:t>
            </a:r>
            <a:r>
              <a:rPr lang="en-IN" sz="900" dirty="0"/>
              <a:t>; </a:t>
            </a:r>
          </a:p>
          <a:p>
            <a:r>
              <a:rPr lang="en-IN" sz="900" dirty="0"/>
              <a:t>   class Student</a:t>
            </a:r>
          </a:p>
          <a:p>
            <a:r>
              <a:rPr lang="en-IN" sz="900" dirty="0"/>
              <a:t>      {</a:t>
            </a:r>
          </a:p>
          <a:p>
            <a:r>
              <a:rPr lang="en-IN" sz="900" dirty="0"/>
              <a:t>         public void name()</a:t>
            </a:r>
          </a:p>
          <a:p>
            <a:r>
              <a:rPr lang="en-IN" sz="900" dirty="0"/>
              <a:t>              {</a:t>
            </a:r>
          </a:p>
          <a:p>
            <a:r>
              <a:rPr lang="en-IN" sz="900" dirty="0"/>
              <a:t>                 </a:t>
            </a:r>
            <a:r>
              <a:rPr lang="en-IN" sz="900" dirty="0" err="1"/>
              <a:t>System.out.println</a:t>
            </a:r>
            <a:r>
              <a:rPr lang="en-IN" sz="900" dirty="0"/>
              <a:t>("</a:t>
            </a:r>
            <a:r>
              <a:rPr lang="en-IN" sz="900" dirty="0" err="1"/>
              <a:t>chinna</a:t>
            </a:r>
            <a:r>
              <a:rPr lang="en-IN" sz="900" dirty="0"/>
              <a:t>");</a:t>
            </a:r>
          </a:p>
          <a:p>
            <a:r>
              <a:rPr lang="en-IN" sz="900" dirty="0"/>
              <a:t>                }</a:t>
            </a:r>
          </a:p>
          <a:p>
            <a:r>
              <a:rPr lang="en-IN" sz="900" dirty="0"/>
              <a:t>         public void hair()</a:t>
            </a:r>
          </a:p>
          <a:p>
            <a:r>
              <a:rPr lang="en-IN" sz="900" dirty="0"/>
              <a:t>           {</a:t>
            </a:r>
          </a:p>
          <a:p>
            <a:r>
              <a:rPr lang="en-IN" sz="900" dirty="0"/>
              <a:t>                  </a:t>
            </a:r>
            <a:r>
              <a:rPr lang="en-IN" sz="900" dirty="0" err="1"/>
              <a:t>System.out.println</a:t>
            </a:r>
            <a:r>
              <a:rPr lang="en-IN" sz="900" dirty="0"/>
              <a:t>("long");</a:t>
            </a:r>
          </a:p>
          <a:p>
            <a:r>
              <a:rPr lang="en-IN" sz="900" dirty="0"/>
              <a:t>                }</a:t>
            </a:r>
          </a:p>
          <a:p>
            <a:r>
              <a:rPr lang="en-IN" sz="900" dirty="0"/>
              <a:t>         public void study()</a:t>
            </a:r>
          </a:p>
          <a:p>
            <a:r>
              <a:rPr lang="en-IN" sz="900" dirty="0"/>
              <a:t>           {</a:t>
            </a:r>
          </a:p>
          <a:p>
            <a:r>
              <a:rPr lang="en-IN" sz="900" dirty="0"/>
              <a:t>                 </a:t>
            </a:r>
            <a:r>
              <a:rPr lang="en-IN" sz="900" dirty="0" err="1"/>
              <a:t>System.out.println</a:t>
            </a:r>
            <a:r>
              <a:rPr lang="en-IN" sz="900" dirty="0"/>
              <a:t>("four");</a:t>
            </a:r>
          </a:p>
          <a:p>
            <a:r>
              <a:rPr lang="en-IN" sz="900" dirty="0"/>
              <a:t>                }</a:t>
            </a:r>
          </a:p>
          <a:p>
            <a:r>
              <a:rPr lang="en-IN" sz="900" dirty="0"/>
              <a:t>         public void medium()</a:t>
            </a:r>
          </a:p>
          <a:p>
            <a:r>
              <a:rPr lang="en-IN" sz="900" dirty="0"/>
              <a:t>           {</a:t>
            </a:r>
          </a:p>
          <a:p>
            <a:r>
              <a:rPr lang="en-IN" sz="900" dirty="0"/>
              <a:t>                  </a:t>
            </a:r>
            <a:r>
              <a:rPr lang="en-IN" sz="900" dirty="0" err="1"/>
              <a:t>System.out.println</a:t>
            </a:r>
            <a:r>
              <a:rPr lang="en-IN" sz="900" dirty="0"/>
              <a:t>("</a:t>
            </a:r>
            <a:r>
              <a:rPr lang="en-IN" sz="900" dirty="0" err="1"/>
              <a:t>english</a:t>
            </a:r>
            <a:r>
              <a:rPr lang="en-IN" sz="900" dirty="0"/>
              <a:t>");</a:t>
            </a:r>
          </a:p>
          <a:p>
            <a:r>
              <a:rPr lang="en-IN" sz="900" dirty="0"/>
              <a:t>                }</a:t>
            </a:r>
          </a:p>
          <a:p>
            <a:r>
              <a:rPr lang="en-IN" sz="900" dirty="0"/>
              <a:t>        private void school()</a:t>
            </a:r>
          </a:p>
          <a:p>
            <a:r>
              <a:rPr lang="en-IN" sz="900" dirty="0"/>
              <a:t>          {</a:t>
            </a:r>
          </a:p>
          <a:p>
            <a:r>
              <a:rPr lang="en-IN" sz="900" dirty="0"/>
              <a:t>               </a:t>
            </a:r>
            <a:r>
              <a:rPr lang="en-IN" sz="900" dirty="0" err="1"/>
              <a:t>System.out.println</a:t>
            </a:r>
            <a:r>
              <a:rPr lang="en-IN" sz="900" dirty="0"/>
              <a:t>("</a:t>
            </a:r>
            <a:r>
              <a:rPr lang="en-IN" sz="900" dirty="0" err="1"/>
              <a:t>sri</a:t>
            </a:r>
            <a:r>
              <a:rPr lang="en-IN" sz="900" dirty="0"/>
              <a:t> </a:t>
            </a:r>
            <a:r>
              <a:rPr lang="en-IN" sz="900" dirty="0" err="1"/>
              <a:t>chaitanya</a:t>
            </a:r>
            <a:r>
              <a:rPr lang="en-IN" sz="900" dirty="0"/>
              <a:t>");</a:t>
            </a:r>
          </a:p>
          <a:p>
            <a:r>
              <a:rPr lang="en-IN" sz="900" dirty="0"/>
              <a:t>            }</a:t>
            </a:r>
          </a:p>
          <a:p>
            <a:r>
              <a:rPr lang="en-IN" sz="900" dirty="0"/>
              <a:t>        private void hose()</a:t>
            </a:r>
          </a:p>
          <a:p>
            <a:r>
              <a:rPr lang="en-IN" sz="900" dirty="0"/>
              <a:t>          {</a:t>
            </a:r>
          </a:p>
          <a:p>
            <a:r>
              <a:rPr lang="en-IN" sz="900" dirty="0"/>
              <a:t>               </a:t>
            </a:r>
            <a:r>
              <a:rPr lang="en-IN" sz="900" dirty="0" err="1"/>
              <a:t>System.out.println</a:t>
            </a:r>
            <a:r>
              <a:rPr lang="en-IN" sz="900" dirty="0"/>
              <a:t>("</a:t>
            </a:r>
            <a:r>
              <a:rPr lang="en-IN" sz="900" dirty="0" err="1"/>
              <a:t>bangalore</a:t>
            </a:r>
            <a:r>
              <a:rPr lang="en-IN" sz="900" dirty="0"/>
              <a:t>");</a:t>
            </a:r>
          </a:p>
          <a:p>
            <a:r>
              <a:rPr lang="en-IN" sz="900" dirty="0"/>
              <a:t>            }</a:t>
            </a:r>
          </a:p>
          <a:p>
            <a:r>
              <a:rPr lang="en-IN" sz="900" dirty="0"/>
              <a:t>         }</a:t>
            </a:r>
          </a:p>
          <a:p>
            <a:r>
              <a:rPr lang="en-IN" sz="900" dirty="0"/>
              <a:t>  class Encapsulation</a:t>
            </a:r>
          </a:p>
          <a:p>
            <a:r>
              <a:rPr lang="en-IN" sz="900" dirty="0"/>
              <a:t>       {</a:t>
            </a:r>
          </a:p>
          <a:p>
            <a:r>
              <a:rPr lang="en-IN" sz="900" dirty="0"/>
              <a:t>         public static void main(String </a:t>
            </a:r>
            <a:r>
              <a:rPr lang="en-IN" sz="900" dirty="0" err="1"/>
              <a:t>args</a:t>
            </a:r>
            <a:r>
              <a:rPr lang="en-IN" sz="900" dirty="0"/>
              <a:t>[])</a:t>
            </a:r>
          </a:p>
          <a:p>
            <a:r>
              <a:rPr lang="en-IN" sz="900" dirty="0"/>
              <a:t>          {</a:t>
            </a:r>
          </a:p>
          <a:p>
            <a:r>
              <a:rPr lang="en-IN" sz="900" dirty="0"/>
              <a:t>             Student l=new Student();</a:t>
            </a:r>
          </a:p>
          <a:p>
            <a:r>
              <a:rPr lang="en-IN" sz="900" dirty="0"/>
              <a:t>                l.name();</a:t>
            </a:r>
          </a:p>
          <a:p>
            <a:r>
              <a:rPr lang="en-IN" sz="900" dirty="0"/>
              <a:t>                </a:t>
            </a:r>
            <a:r>
              <a:rPr lang="en-IN" sz="900" dirty="0" err="1"/>
              <a:t>l.hair</a:t>
            </a:r>
            <a:r>
              <a:rPr lang="en-IN" sz="900" dirty="0"/>
              <a:t>();</a:t>
            </a:r>
          </a:p>
          <a:p>
            <a:r>
              <a:rPr lang="en-IN" sz="900" dirty="0"/>
              <a:t>                </a:t>
            </a:r>
            <a:r>
              <a:rPr lang="en-IN" sz="900" dirty="0" err="1"/>
              <a:t>l.study</a:t>
            </a:r>
            <a:r>
              <a:rPr lang="en-IN" sz="900" dirty="0"/>
              <a:t>();</a:t>
            </a:r>
          </a:p>
          <a:p>
            <a:r>
              <a:rPr lang="en-IN" sz="900" dirty="0"/>
              <a:t>                </a:t>
            </a:r>
            <a:r>
              <a:rPr lang="en-IN" sz="900" dirty="0" err="1"/>
              <a:t>l.medium</a:t>
            </a:r>
            <a:r>
              <a:rPr lang="en-IN" sz="900" dirty="0"/>
              <a:t>();</a:t>
            </a:r>
          </a:p>
          <a:p>
            <a:r>
              <a:rPr lang="en-IN" sz="900" dirty="0"/>
              <a:t>           }</a:t>
            </a:r>
          </a:p>
          <a:p>
            <a:r>
              <a:rPr lang="en-IN" sz="900" dirty="0"/>
              <a:t>       }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2229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5EC787-5DDB-4859-8BDC-7F18F9E66458}"/>
              </a:ext>
            </a:extLst>
          </p:cNvPr>
          <p:cNvSpPr/>
          <p:nvPr/>
        </p:nvSpPr>
        <p:spPr>
          <a:xfrm>
            <a:off x="1065402" y="1132514"/>
            <a:ext cx="2248249" cy="4781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INHERITANCE:-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0F31D-6F3E-4A35-A5B1-EC95063865E3}"/>
              </a:ext>
            </a:extLst>
          </p:cNvPr>
          <p:cNvSpPr txBox="1"/>
          <p:nvPr/>
        </p:nvSpPr>
        <p:spPr>
          <a:xfrm>
            <a:off x="3875714" y="486562"/>
            <a:ext cx="5532538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// inheritance implementation</a:t>
            </a:r>
          </a:p>
          <a:p>
            <a:r>
              <a:rPr lang="en-IN" sz="1100" dirty="0"/>
              <a:t>  import java.io.*;</a:t>
            </a:r>
          </a:p>
          <a:p>
            <a:r>
              <a:rPr lang="en-IN" sz="1100" dirty="0"/>
              <a:t>  import </a:t>
            </a:r>
            <a:r>
              <a:rPr lang="en-IN" sz="1100" dirty="0" err="1"/>
              <a:t>java.lang</a:t>
            </a:r>
            <a:r>
              <a:rPr lang="en-IN" sz="1100" dirty="0"/>
              <a:t>.*;</a:t>
            </a:r>
          </a:p>
          <a:p>
            <a:r>
              <a:rPr lang="en-IN" sz="1100" dirty="0"/>
              <a:t>  import </a:t>
            </a:r>
            <a:r>
              <a:rPr lang="en-IN" sz="1100" dirty="0" err="1"/>
              <a:t>java.util.Scanner</a:t>
            </a:r>
            <a:r>
              <a:rPr lang="en-IN" sz="1100" dirty="0"/>
              <a:t>;</a:t>
            </a:r>
          </a:p>
          <a:p>
            <a:r>
              <a:rPr lang="en-IN" sz="1100" dirty="0"/>
              <a:t>     class Addition</a:t>
            </a:r>
          </a:p>
          <a:p>
            <a:r>
              <a:rPr lang="en-IN" sz="1100" dirty="0"/>
              <a:t>          {</a:t>
            </a:r>
          </a:p>
          <a:p>
            <a:r>
              <a:rPr lang="en-IN" sz="1100" dirty="0"/>
              <a:t>              void add()</a:t>
            </a:r>
          </a:p>
          <a:p>
            <a:r>
              <a:rPr lang="en-IN" sz="1100" dirty="0"/>
              <a:t>             {</a:t>
            </a:r>
          </a:p>
          <a:p>
            <a:r>
              <a:rPr lang="en-IN" sz="1100" dirty="0"/>
              <a:t>                 int a=10,b=20,c;</a:t>
            </a:r>
          </a:p>
          <a:p>
            <a:r>
              <a:rPr lang="en-IN" sz="1100" dirty="0"/>
              <a:t>                 c=</a:t>
            </a:r>
            <a:r>
              <a:rPr lang="en-IN" sz="1100" dirty="0" err="1"/>
              <a:t>a+b</a:t>
            </a:r>
            <a:r>
              <a:rPr lang="en-IN" sz="1100" dirty="0"/>
              <a:t>;</a:t>
            </a:r>
          </a:p>
          <a:p>
            <a:r>
              <a:rPr lang="en-IN" sz="1100" dirty="0"/>
              <a:t>                 </a:t>
            </a:r>
            <a:r>
              <a:rPr lang="en-IN" sz="1100" dirty="0" err="1"/>
              <a:t>System.out.println</a:t>
            </a:r>
            <a:r>
              <a:rPr lang="en-IN" sz="1100" dirty="0"/>
              <a:t>("\t addition is \</a:t>
            </a:r>
            <a:r>
              <a:rPr lang="en-IN" sz="1100" dirty="0" err="1"/>
              <a:t>t"+c</a:t>
            </a:r>
            <a:r>
              <a:rPr lang="en-IN" sz="1100" dirty="0"/>
              <a:t>);</a:t>
            </a:r>
          </a:p>
          <a:p>
            <a:endParaRPr lang="en-IN" sz="1100" dirty="0"/>
          </a:p>
          <a:p>
            <a:r>
              <a:rPr lang="en-IN" sz="1100" dirty="0"/>
              <a:t>             }</a:t>
            </a:r>
          </a:p>
          <a:p>
            <a:r>
              <a:rPr lang="en-IN" sz="1100" dirty="0"/>
              <a:t>         }</a:t>
            </a:r>
          </a:p>
          <a:p>
            <a:endParaRPr lang="en-IN" sz="1100" dirty="0"/>
          </a:p>
          <a:p>
            <a:r>
              <a:rPr lang="en-IN" sz="1100" dirty="0"/>
              <a:t>      class </a:t>
            </a:r>
            <a:r>
              <a:rPr lang="en-IN" sz="1100" dirty="0" err="1"/>
              <a:t>Substraction</a:t>
            </a:r>
            <a:r>
              <a:rPr lang="en-IN" sz="1100" dirty="0"/>
              <a:t> extends Addition</a:t>
            </a:r>
          </a:p>
          <a:p>
            <a:r>
              <a:rPr lang="en-IN" sz="1100" dirty="0"/>
              <a:t>         {</a:t>
            </a:r>
          </a:p>
          <a:p>
            <a:r>
              <a:rPr lang="en-IN" sz="1100" dirty="0"/>
              <a:t>             void sub()</a:t>
            </a:r>
          </a:p>
          <a:p>
            <a:r>
              <a:rPr lang="en-IN" sz="1100" dirty="0"/>
              <a:t>            {</a:t>
            </a:r>
          </a:p>
          <a:p>
            <a:r>
              <a:rPr lang="en-IN" sz="1100" dirty="0"/>
              <a:t>                 int a=10,b=20,c;</a:t>
            </a:r>
          </a:p>
          <a:p>
            <a:r>
              <a:rPr lang="en-IN" sz="1100" dirty="0"/>
              <a:t>                 c=b-a;</a:t>
            </a:r>
          </a:p>
          <a:p>
            <a:r>
              <a:rPr lang="en-IN" sz="1100" dirty="0"/>
              <a:t>                 </a:t>
            </a:r>
            <a:r>
              <a:rPr lang="en-IN" sz="1100" dirty="0" err="1"/>
              <a:t>System.out.println</a:t>
            </a:r>
            <a:r>
              <a:rPr lang="en-IN" sz="1100" dirty="0"/>
              <a:t>("\t </a:t>
            </a:r>
            <a:r>
              <a:rPr lang="en-IN" sz="1100" dirty="0" err="1"/>
              <a:t>substraction</a:t>
            </a:r>
            <a:r>
              <a:rPr lang="en-IN" sz="1100" dirty="0"/>
              <a:t> is \</a:t>
            </a:r>
            <a:r>
              <a:rPr lang="en-IN" sz="1100" dirty="0" err="1"/>
              <a:t>t"+c</a:t>
            </a:r>
            <a:r>
              <a:rPr lang="en-IN" sz="1100" dirty="0"/>
              <a:t>);</a:t>
            </a:r>
          </a:p>
          <a:p>
            <a:r>
              <a:rPr lang="en-IN" sz="1100" dirty="0"/>
              <a:t>            }</a:t>
            </a:r>
          </a:p>
          <a:p>
            <a:r>
              <a:rPr lang="en-IN" sz="1100" dirty="0"/>
              <a:t>         }</a:t>
            </a:r>
          </a:p>
          <a:p>
            <a:r>
              <a:rPr lang="en-IN" sz="1100" dirty="0"/>
              <a:t>	class Inheritance</a:t>
            </a:r>
          </a:p>
          <a:p>
            <a:r>
              <a:rPr lang="en-IN" sz="1100" dirty="0"/>
              <a:t>             {</a:t>
            </a:r>
          </a:p>
          <a:p>
            <a:r>
              <a:rPr lang="en-IN" sz="1100" dirty="0"/>
              <a:t>                 public static void main(String </a:t>
            </a:r>
            <a:r>
              <a:rPr lang="en-IN" sz="1100" dirty="0" err="1"/>
              <a:t>args</a:t>
            </a:r>
            <a:r>
              <a:rPr lang="en-IN" sz="1100" dirty="0"/>
              <a:t>[])</a:t>
            </a:r>
          </a:p>
          <a:p>
            <a:r>
              <a:rPr lang="en-IN" sz="1100" dirty="0"/>
              <a:t>                 {</a:t>
            </a:r>
          </a:p>
          <a:p>
            <a:r>
              <a:rPr lang="en-IN" sz="1100" dirty="0"/>
              <a:t>                            </a:t>
            </a:r>
            <a:r>
              <a:rPr lang="en-IN" sz="1100" dirty="0" err="1"/>
              <a:t>Substraction</a:t>
            </a:r>
            <a:r>
              <a:rPr lang="en-IN" sz="1100" dirty="0"/>
              <a:t> l=new </a:t>
            </a:r>
            <a:r>
              <a:rPr lang="en-IN" sz="1100" dirty="0" err="1"/>
              <a:t>Substraction</a:t>
            </a:r>
            <a:r>
              <a:rPr lang="en-IN" sz="1100" dirty="0"/>
              <a:t>();   //creating object (instance) for class </a:t>
            </a:r>
            <a:r>
              <a:rPr lang="en-IN" sz="1100" dirty="0" err="1"/>
              <a:t>substraction</a:t>
            </a:r>
            <a:endParaRPr lang="en-IN" sz="1100" dirty="0"/>
          </a:p>
          <a:p>
            <a:r>
              <a:rPr lang="en-IN" sz="1100" dirty="0"/>
              <a:t>                            </a:t>
            </a:r>
            <a:r>
              <a:rPr lang="en-IN" sz="1100" dirty="0" err="1"/>
              <a:t>l.add</a:t>
            </a:r>
            <a:r>
              <a:rPr lang="en-IN" sz="1100" dirty="0"/>
              <a:t>();                                      //(accessing or calling) member function with object</a:t>
            </a:r>
          </a:p>
          <a:p>
            <a:r>
              <a:rPr lang="en-IN" sz="1100" dirty="0"/>
              <a:t>                            </a:t>
            </a:r>
            <a:r>
              <a:rPr lang="en-IN" sz="1100" dirty="0" err="1"/>
              <a:t>l.sub</a:t>
            </a:r>
            <a:r>
              <a:rPr lang="en-IN" sz="1100" dirty="0"/>
              <a:t>();</a:t>
            </a:r>
          </a:p>
          <a:p>
            <a:r>
              <a:rPr lang="en-IN" sz="1100" dirty="0"/>
              <a:t>                  }</a:t>
            </a:r>
          </a:p>
          <a:p>
            <a:r>
              <a:rPr lang="en-IN" sz="1100" dirty="0"/>
              <a:t>           }</a:t>
            </a:r>
          </a:p>
        </p:txBody>
      </p:sp>
    </p:spTree>
    <p:extLst>
      <p:ext uri="{BB962C8B-B14F-4D97-AF65-F5344CB8AC3E}">
        <p14:creationId xmlns:p14="http://schemas.microsoft.com/office/powerpoint/2010/main" val="3409775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BE469-FAB5-4088-B9DF-E608BE65FB0A}"/>
              </a:ext>
            </a:extLst>
          </p:cNvPr>
          <p:cNvSpPr/>
          <p:nvPr/>
        </p:nvSpPr>
        <p:spPr>
          <a:xfrm>
            <a:off x="1107347" y="981512"/>
            <a:ext cx="2063692" cy="86406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POLYMORPHISM</a:t>
            </a:r>
          </a:p>
          <a:p>
            <a:pPr algn="ctr"/>
            <a:r>
              <a:rPr lang="en-IN" dirty="0"/>
              <a:t>(Function Overloading):-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0FD3A-5CA8-4CED-A411-BFA27C08BF80}"/>
              </a:ext>
            </a:extLst>
          </p:cNvPr>
          <p:cNvSpPr txBox="1"/>
          <p:nvPr/>
        </p:nvSpPr>
        <p:spPr>
          <a:xfrm>
            <a:off x="3733101" y="469783"/>
            <a:ext cx="5408802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// function overloading implementation</a:t>
            </a:r>
          </a:p>
          <a:p>
            <a:r>
              <a:rPr lang="en-IN" sz="1100" dirty="0"/>
              <a:t> import java.io.*;</a:t>
            </a:r>
          </a:p>
          <a:p>
            <a:r>
              <a:rPr lang="en-IN" sz="1100" dirty="0"/>
              <a:t> import </a:t>
            </a:r>
            <a:r>
              <a:rPr lang="en-IN" sz="1100" dirty="0" err="1"/>
              <a:t>java.lang</a:t>
            </a:r>
            <a:r>
              <a:rPr lang="en-IN" sz="1100" dirty="0"/>
              <a:t>.*;</a:t>
            </a:r>
          </a:p>
          <a:p>
            <a:r>
              <a:rPr lang="en-IN" sz="1100" dirty="0"/>
              <a:t> import </a:t>
            </a:r>
            <a:r>
              <a:rPr lang="en-IN" sz="1100" dirty="0" err="1"/>
              <a:t>java.util.Scanner</a:t>
            </a:r>
            <a:r>
              <a:rPr lang="en-IN" sz="1100" dirty="0"/>
              <a:t>;</a:t>
            </a:r>
          </a:p>
          <a:p>
            <a:r>
              <a:rPr lang="en-IN" sz="1100" dirty="0"/>
              <a:t>     class Poly</a:t>
            </a:r>
          </a:p>
          <a:p>
            <a:r>
              <a:rPr lang="en-IN" sz="1100" dirty="0"/>
              <a:t>        {</a:t>
            </a:r>
          </a:p>
          <a:p>
            <a:r>
              <a:rPr lang="en-IN" sz="1100" dirty="0"/>
              <a:t>          void a()</a:t>
            </a:r>
          </a:p>
          <a:p>
            <a:r>
              <a:rPr lang="en-IN" sz="1100" dirty="0"/>
              <a:t>            {</a:t>
            </a:r>
          </a:p>
          <a:p>
            <a:r>
              <a:rPr lang="en-IN" sz="1100" dirty="0"/>
              <a:t>              </a:t>
            </a:r>
            <a:r>
              <a:rPr lang="en-IN" sz="1100" dirty="0" err="1"/>
              <a:t>System.out.println</a:t>
            </a:r>
            <a:r>
              <a:rPr lang="en-IN" sz="1100" dirty="0"/>
              <a:t>("\t no parameter \t");</a:t>
            </a:r>
          </a:p>
          <a:p>
            <a:r>
              <a:rPr lang="en-IN" sz="1100" dirty="0"/>
              <a:t>             }</a:t>
            </a:r>
          </a:p>
          <a:p>
            <a:r>
              <a:rPr lang="en-IN" sz="1100" dirty="0"/>
              <a:t>           void a(int </a:t>
            </a:r>
            <a:r>
              <a:rPr lang="en-IN" sz="1100" dirty="0" err="1"/>
              <a:t>i</a:t>
            </a:r>
            <a:r>
              <a:rPr lang="en-IN" sz="1100" dirty="0"/>
              <a:t>)</a:t>
            </a:r>
          </a:p>
          <a:p>
            <a:r>
              <a:rPr lang="en-IN" sz="1100" dirty="0"/>
              <a:t>             {</a:t>
            </a:r>
          </a:p>
          <a:p>
            <a:r>
              <a:rPr lang="en-IN" sz="1100" dirty="0"/>
              <a:t>              </a:t>
            </a:r>
            <a:r>
              <a:rPr lang="en-IN" sz="1100" dirty="0" err="1"/>
              <a:t>System.out.println</a:t>
            </a:r>
            <a:r>
              <a:rPr lang="en-IN" sz="1100" dirty="0"/>
              <a:t>("\t integer parameter \t");</a:t>
            </a:r>
          </a:p>
          <a:p>
            <a:r>
              <a:rPr lang="en-IN" sz="1100" dirty="0"/>
              <a:t>              }</a:t>
            </a:r>
          </a:p>
          <a:p>
            <a:r>
              <a:rPr lang="en-IN" sz="1100" dirty="0"/>
              <a:t>           void a(String s)</a:t>
            </a:r>
          </a:p>
          <a:p>
            <a:r>
              <a:rPr lang="en-IN" sz="1100" dirty="0"/>
              <a:t>              {</a:t>
            </a:r>
          </a:p>
          <a:p>
            <a:r>
              <a:rPr lang="en-IN" sz="1100" dirty="0"/>
              <a:t>               </a:t>
            </a:r>
            <a:r>
              <a:rPr lang="en-IN" sz="1100" dirty="0" err="1"/>
              <a:t>System.out.println</a:t>
            </a:r>
            <a:r>
              <a:rPr lang="en-IN" sz="1100" dirty="0"/>
              <a:t>("\t String parameter \t");</a:t>
            </a:r>
          </a:p>
          <a:p>
            <a:r>
              <a:rPr lang="en-IN" sz="1100" dirty="0"/>
              <a:t>               }</a:t>
            </a:r>
          </a:p>
          <a:p>
            <a:r>
              <a:rPr lang="en-IN" sz="1100" dirty="0"/>
              <a:t>            void a(Double d)</a:t>
            </a:r>
          </a:p>
          <a:p>
            <a:r>
              <a:rPr lang="en-IN" sz="1100" dirty="0"/>
              <a:t>               {</a:t>
            </a:r>
          </a:p>
          <a:p>
            <a:r>
              <a:rPr lang="en-IN" sz="1100" dirty="0"/>
              <a:t>                </a:t>
            </a:r>
            <a:r>
              <a:rPr lang="en-IN" sz="1100" dirty="0" err="1"/>
              <a:t>System.out.println</a:t>
            </a:r>
            <a:r>
              <a:rPr lang="en-IN" sz="1100" dirty="0"/>
              <a:t>("\t Double parameter \t");</a:t>
            </a:r>
          </a:p>
          <a:p>
            <a:r>
              <a:rPr lang="en-IN" sz="1100" dirty="0"/>
              <a:t>               }</a:t>
            </a:r>
          </a:p>
          <a:p>
            <a:r>
              <a:rPr lang="en-IN" sz="1100" dirty="0"/>
              <a:t>           }</a:t>
            </a:r>
          </a:p>
          <a:p>
            <a:r>
              <a:rPr lang="en-IN" sz="1100" dirty="0"/>
              <a:t> class Overloading</a:t>
            </a:r>
          </a:p>
          <a:p>
            <a:r>
              <a:rPr lang="en-IN" sz="1100" dirty="0"/>
              <a:t>          {</a:t>
            </a:r>
          </a:p>
          <a:p>
            <a:r>
              <a:rPr lang="en-IN" sz="1100" dirty="0"/>
              <a:t>                public static void main(String </a:t>
            </a:r>
            <a:r>
              <a:rPr lang="en-IN" sz="1100" dirty="0" err="1"/>
              <a:t>args</a:t>
            </a:r>
            <a:r>
              <a:rPr lang="en-IN" sz="1100" dirty="0"/>
              <a:t>[])</a:t>
            </a:r>
          </a:p>
          <a:p>
            <a:r>
              <a:rPr lang="en-IN" sz="1100" dirty="0"/>
              <a:t>                     {</a:t>
            </a:r>
          </a:p>
          <a:p>
            <a:r>
              <a:rPr lang="en-IN" sz="1100" dirty="0"/>
              <a:t>                           Poly l=new Poly();</a:t>
            </a:r>
          </a:p>
          <a:p>
            <a:r>
              <a:rPr lang="en-IN" sz="1100" dirty="0"/>
              <a:t>                         </a:t>
            </a:r>
            <a:r>
              <a:rPr lang="en-IN" sz="1100" dirty="0" err="1"/>
              <a:t>l.a</a:t>
            </a:r>
            <a:r>
              <a:rPr lang="en-IN" sz="1100" dirty="0"/>
              <a:t>();</a:t>
            </a:r>
          </a:p>
          <a:p>
            <a:r>
              <a:rPr lang="en-IN" sz="1100" dirty="0"/>
              <a:t>                         </a:t>
            </a:r>
            <a:r>
              <a:rPr lang="en-IN" sz="1100" dirty="0" err="1"/>
              <a:t>l.a</a:t>
            </a:r>
            <a:r>
              <a:rPr lang="en-IN" sz="1100" dirty="0"/>
              <a:t>(25);</a:t>
            </a:r>
          </a:p>
          <a:p>
            <a:r>
              <a:rPr lang="en-IN" sz="1100" dirty="0"/>
              <a:t>                         </a:t>
            </a:r>
            <a:r>
              <a:rPr lang="en-IN" sz="1100" dirty="0" err="1"/>
              <a:t>l.a</a:t>
            </a:r>
            <a:r>
              <a:rPr lang="en-IN" sz="1100" dirty="0"/>
              <a:t>("done");</a:t>
            </a:r>
          </a:p>
          <a:p>
            <a:r>
              <a:rPr lang="en-IN" sz="1100" dirty="0"/>
              <a:t>                         </a:t>
            </a:r>
            <a:r>
              <a:rPr lang="en-IN" sz="1100" dirty="0" err="1"/>
              <a:t>l.a</a:t>
            </a:r>
            <a:r>
              <a:rPr lang="en-IN" sz="1100" dirty="0"/>
              <a:t>(1.777);</a:t>
            </a:r>
          </a:p>
          <a:p>
            <a:r>
              <a:rPr lang="en-IN" sz="1100" dirty="0"/>
              <a:t>                       }</a:t>
            </a:r>
          </a:p>
          <a:p>
            <a:r>
              <a:rPr lang="en-IN" sz="1100" dirty="0"/>
              <a:t>           }</a:t>
            </a:r>
          </a:p>
        </p:txBody>
      </p:sp>
    </p:spTree>
    <p:extLst>
      <p:ext uri="{BB962C8B-B14F-4D97-AF65-F5344CB8AC3E}">
        <p14:creationId xmlns:p14="http://schemas.microsoft.com/office/powerpoint/2010/main" val="1958827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8ED39-9B37-4216-86E1-8E046D06C919}"/>
              </a:ext>
            </a:extLst>
          </p:cNvPr>
          <p:cNvSpPr/>
          <p:nvPr/>
        </p:nvSpPr>
        <p:spPr>
          <a:xfrm>
            <a:off x="1199626" y="1040235"/>
            <a:ext cx="1996580" cy="872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POLYMORPHISM</a:t>
            </a:r>
          </a:p>
          <a:p>
            <a:pPr algn="ctr"/>
            <a:r>
              <a:rPr lang="en-IN" dirty="0"/>
              <a:t>(Function Overriding):-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666F6-B53B-415F-AF71-EB1359DAB416}"/>
              </a:ext>
            </a:extLst>
          </p:cNvPr>
          <p:cNvSpPr txBox="1"/>
          <p:nvPr/>
        </p:nvSpPr>
        <p:spPr>
          <a:xfrm>
            <a:off x="3716323" y="1157680"/>
            <a:ext cx="6702804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// function overriding implementation</a:t>
            </a:r>
          </a:p>
          <a:p>
            <a:r>
              <a:rPr lang="en-IN" sz="1100" dirty="0"/>
              <a:t>  import java.io.*;</a:t>
            </a:r>
          </a:p>
          <a:p>
            <a:r>
              <a:rPr lang="en-IN" sz="1100" dirty="0"/>
              <a:t>  import </a:t>
            </a:r>
            <a:r>
              <a:rPr lang="en-IN" sz="1100" dirty="0" err="1"/>
              <a:t>java.lang</a:t>
            </a:r>
            <a:r>
              <a:rPr lang="en-IN" sz="1100" dirty="0"/>
              <a:t>.*;</a:t>
            </a:r>
          </a:p>
          <a:p>
            <a:r>
              <a:rPr lang="en-IN" sz="1100" dirty="0"/>
              <a:t>  import </a:t>
            </a:r>
            <a:r>
              <a:rPr lang="en-IN" sz="1100" dirty="0" err="1"/>
              <a:t>java.util.Scanner</a:t>
            </a:r>
            <a:r>
              <a:rPr lang="en-IN" sz="1100" dirty="0"/>
              <a:t>;</a:t>
            </a:r>
          </a:p>
          <a:p>
            <a:r>
              <a:rPr lang="en-IN" sz="1100" dirty="0"/>
              <a:t>     class Apple</a:t>
            </a:r>
          </a:p>
          <a:p>
            <a:r>
              <a:rPr lang="en-IN" sz="1100" dirty="0"/>
              <a:t>        {</a:t>
            </a:r>
          </a:p>
          <a:p>
            <a:r>
              <a:rPr lang="en-IN" sz="1100" dirty="0"/>
              <a:t>         void </a:t>
            </a:r>
            <a:r>
              <a:rPr lang="en-IN" sz="1100" dirty="0" err="1"/>
              <a:t>color</a:t>
            </a:r>
            <a:r>
              <a:rPr lang="en-IN" sz="1100" dirty="0"/>
              <a:t>( String s)</a:t>
            </a:r>
          </a:p>
          <a:p>
            <a:r>
              <a:rPr lang="en-IN" sz="1100" dirty="0"/>
              <a:t>            {  </a:t>
            </a:r>
          </a:p>
          <a:p>
            <a:r>
              <a:rPr lang="en-IN" sz="1100" dirty="0"/>
              <a:t>                  </a:t>
            </a:r>
            <a:r>
              <a:rPr lang="en-IN" sz="1100" dirty="0" err="1"/>
              <a:t>System.out.println</a:t>
            </a:r>
            <a:r>
              <a:rPr lang="en-IN" sz="1100" dirty="0"/>
              <a:t>("\t red </a:t>
            </a:r>
            <a:r>
              <a:rPr lang="en-IN" sz="1100" dirty="0" err="1"/>
              <a:t>color</a:t>
            </a:r>
            <a:r>
              <a:rPr lang="en-IN" sz="1100" dirty="0"/>
              <a:t> \t");</a:t>
            </a:r>
          </a:p>
          <a:p>
            <a:r>
              <a:rPr lang="en-IN" sz="1100" dirty="0"/>
              <a:t>              }</a:t>
            </a:r>
          </a:p>
          <a:p>
            <a:r>
              <a:rPr lang="en-IN" sz="1100" dirty="0"/>
              <a:t>         }</a:t>
            </a:r>
          </a:p>
          <a:p>
            <a:r>
              <a:rPr lang="en-IN" sz="1100" dirty="0"/>
              <a:t>      class Banana extends Apple</a:t>
            </a:r>
          </a:p>
          <a:p>
            <a:r>
              <a:rPr lang="en-IN" sz="1100" dirty="0"/>
              <a:t>        {</a:t>
            </a:r>
          </a:p>
          <a:p>
            <a:r>
              <a:rPr lang="en-IN" sz="1100" dirty="0"/>
              <a:t>              void </a:t>
            </a:r>
            <a:r>
              <a:rPr lang="en-IN" sz="1100" dirty="0" err="1"/>
              <a:t>color</a:t>
            </a:r>
            <a:r>
              <a:rPr lang="en-IN" sz="1100" dirty="0"/>
              <a:t>(String s )</a:t>
            </a:r>
          </a:p>
          <a:p>
            <a:r>
              <a:rPr lang="en-IN" sz="1100" dirty="0"/>
              <a:t>                  {</a:t>
            </a:r>
          </a:p>
          <a:p>
            <a:r>
              <a:rPr lang="en-IN" sz="1100" dirty="0"/>
              <a:t>                        </a:t>
            </a:r>
            <a:r>
              <a:rPr lang="en-IN" sz="1100" dirty="0" err="1"/>
              <a:t>System.out.println</a:t>
            </a:r>
            <a:r>
              <a:rPr lang="en-IN" sz="1100" dirty="0"/>
              <a:t>("\t yellow </a:t>
            </a:r>
            <a:r>
              <a:rPr lang="en-IN" sz="1100" dirty="0" err="1"/>
              <a:t>color</a:t>
            </a:r>
            <a:r>
              <a:rPr lang="en-IN" sz="1100" dirty="0"/>
              <a:t> \t");</a:t>
            </a:r>
          </a:p>
          <a:p>
            <a:r>
              <a:rPr lang="en-IN" sz="1100" dirty="0"/>
              <a:t>                     }</a:t>
            </a:r>
          </a:p>
          <a:p>
            <a:r>
              <a:rPr lang="en-IN" sz="1100" dirty="0"/>
              <a:t>           }</a:t>
            </a:r>
          </a:p>
          <a:p>
            <a:r>
              <a:rPr lang="en-IN" sz="1100" dirty="0"/>
              <a:t>       class Overriding</a:t>
            </a:r>
          </a:p>
          <a:p>
            <a:r>
              <a:rPr lang="en-IN" sz="1100" dirty="0"/>
              <a:t>           {</a:t>
            </a:r>
          </a:p>
          <a:p>
            <a:r>
              <a:rPr lang="en-IN" sz="1100" dirty="0"/>
              <a:t>              public static void main(String </a:t>
            </a:r>
            <a:r>
              <a:rPr lang="en-IN" sz="1100" dirty="0" err="1"/>
              <a:t>args</a:t>
            </a:r>
            <a:r>
              <a:rPr lang="en-IN" sz="1100" dirty="0"/>
              <a:t>[])</a:t>
            </a:r>
          </a:p>
          <a:p>
            <a:r>
              <a:rPr lang="en-IN" sz="1100" dirty="0"/>
              <a:t>               {</a:t>
            </a:r>
          </a:p>
          <a:p>
            <a:r>
              <a:rPr lang="en-IN" sz="1100" dirty="0"/>
              <a:t>                    Banana l=new Banana();</a:t>
            </a:r>
          </a:p>
          <a:p>
            <a:r>
              <a:rPr lang="en-IN" sz="1100" dirty="0"/>
              <a:t>                     </a:t>
            </a:r>
            <a:r>
              <a:rPr lang="en-IN" sz="1100" dirty="0" err="1"/>
              <a:t>l.color</a:t>
            </a:r>
            <a:r>
              <a:rPr lang="en-IN" sz="1100" dirty="0"/>
              <a:t>("fruits");</a:t>
            </a:r>
          </a:p>
          <a:p>
            <a:r>
              <a:rPr lang="en-IN" sz="1100" dirty="0"/>
              <a:t>                 }</a:t>
            </a:r>
          </a:p>
          <a:p>
            <a:r>
              <a:rPr lang="en-IN" sz="1100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0763160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2B86755-BEAD-4D7D-8C80-E0C511561726}"/>
              </a:ext>
            </a:extLst>
          </p:cNvPr>
          <p:cNvSpPr/>
          <p:nvPr/>
        </p:nvSpPr>
        <p:spPr>
          <a:xfrm>
            <a:off x="1837189" y="637563"/>
            <a:ext cx="3984771" cy="330526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400" dirty="0"/>
              <a:t>THANK YOU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42FB0-381C-4423-83D2-E379B3BC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28" y="1361596"/>
            <a:ext cx="3816991" cy="2799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4A758-5F19-4AFE-85D2-ED0D8167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621" y="3665989"/>
            <a:ext cx="2333461" cy="26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725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horzBrick">
          <a:fgClr>
            <a:schemeClr val="accent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54CE-B141-44BC-9252-FA495FD87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79509"/>
            <a:ext cx="9601196" cy="128351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Object:-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5210D-5680-48D0-BCDE-F8D997903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44910"/>
            <a:ext cx="10323351" cy="46307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. </a:t>
            </a:r>
            <a:r>
              <a:rPr lang="en-US" sz="2800" dirty="0"/>
              <a:t>A Real World Entity That Consists Of States And Behavior.</a:t>
            </a:r>
          </a:p>
          <a:p>
            <a:pPr marL="0" indent="0">
              <a:buNone/>
            </a:pPr>
            <a:r>
              <a:rPr lang="en-US" sz="4800" dirty="0"/>
              <a:t>. </a:t>
            </a:r>
            <a:r>
              <a:rPr lang="en-US" sz="2800" u="sng" dirty="0"/>
              <a:t>States</a:t>
            </a:r>
            <a:r>
              <a:rPr lang="en-US" sz="2800" dirty="0"/>
              <a:t>:- Qualities/The Things That An Objects Contains</a:t>
            </a:r>
          </a:p>
          <a:p>
            <a:pPr marL="0" indent="0">
              <a:buNone/>
            </a:pPr>
            <a:r>
              <a:rPr lang="en-US" sz="4800" dirty="0"/>
              <a:t>. </a:t>
            </a:r>
            <a:r>
              <a:rPr lang="en-US" sz="2800" u="sng" dirty="0"/>
              <a:t>Behavior</a:t>
            </a:r>
            <a:r>
              <a:rPr lang="en-US" sz="2800" dirty="0"/>
              <a:t>:-The Things That Are Done By An Object.</a:t>
            </a:r>
          </a:p>
          <a:p>
            <a:pPr marL="0" indent="0">
              <a:buNone/>
            </a:pPr>
            <a:r>
              <a:rPr lang="en-US" sz="4800" dirty="0"/>
              <a:t>.</a:t>
            </a:r>
            <a:r>
              <a:rPr lang="en-US" sz="2800" dirty="0"/>
              <a:t> The Input Is Given By the Help Of Object Only.</a:t>
            </a:r>
            <a:endParaRPr lang="en-US" sz="4800" dirty="0"/>
          </a:p>
          <a:p>
            <a:pPr marL="0" indent="0">
              <a:buNone/>
            </a:pP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283823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DC7B-CB09-48E8-BB0E-2F565F825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16865"/>
            <a:ext cx="9601196" cy="114482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OBJECT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E88CC-E843-4D25-BB42-D6327E714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004969"/>
            <a:ext cx="4718304" cy="386547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STATES</a:t>
            </a:r>
            <a:r>
              <a:rPr lang="en-US" dirty="0"/>
              <a:t>: (What it has)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0C58F-DCD9-4370-8D21-DDDAC2733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004969"/>
            <a:ext cx="4718304" cy="386548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BEHAVIOR</a:t>
            </a:r>
            <a:r>
              <a:rPr lang="en-US" dirty="0"/>
              <a:t>: (What it do’s/does)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445F38-D4C7-447A-A9D1-90E21DCC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59" y="2674728"/>
            <a:ext cx="1647825" cy="1752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2F5E57-780B-4C65-BE41-7555BFF1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807" y="2723702"/>
            <a:ext cx="1774630" cy="171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92A81-2AA3-40BF-9F12-438BA7994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335" y="4526636"/>
            <a:ext cx="2943225" cy="171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446373-DEB3-4666-9359-7030535CC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73" y="2723702"/>
            <a:ext cx="1266825" cy="171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801BE1-BAC6-4E50-BA02-2CC08E1E9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380" y="2723702"/>
            <a:ext cx="2306972" cy="171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766CD6-86B5-440E-BBED-005BA51A3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103" y="4526636"/>
            <a:ext cx="30575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420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2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19436BF-31F0-4765-8352-7E98D51AB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122333"/>
              </p:ext>
            </p:extLst>
          </p:nvPr>
        </p:nvGraphicFramePr>
        <p:xfrm>
          <a:off x="2032000" y="595618"/>
          <a:ext cx="8873688" cy="5542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1673B8C-7FA8-4602-B00E-A529E4B33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032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92114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80">
          <a:fgClr>
            <a:schemeClr val="accent3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rgbClr val="FFFFFF"/>
                </a:solidFill>
              </a:rPr>
              <a:t>Class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ontent Placeholder 6" descr="SmartArt">
            <a:extLst>
              <a:ext uri="{FF2B5EF4-FFF2-40B4-BE49-F238E27FC236}">
                <a16:creationId xmlns:a16="http://schemas.microsoft.com/office/drawing/2014/main" id="{B2E1BEE4-C00C-453D-A483-736EC14BB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517469"/>
              </p:ext>
            </p:extLst>
          </p:nvPr>
        </p:nvGraphicFramePr>
        <p:xfrm>
          <a:off x="5158661" y="311340"/>
          <a:ext cx="6575425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72774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0">
          <a:fgClr>
            <a:schemeClr val="accent4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2401-818C-4C7A-B9D3-96A1C5C8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r>
              <a:rPr lang="en-US" dirty="0"/>
              <a:t>CLASS-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4000" dirty="0"/>
              <a:t>* Class Is A Collection Of Objects.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3D07-C8F3-4F74-9C74-4316CF75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7200" dirty="0"/>
              <a:t>. 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Class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 A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ollection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O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f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D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ata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M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embers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nd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M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ember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F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unctions.</a:t>
            </a:r>
          </a:p>
          <a:p>
            <a:pPr marL="0" indent="0">
              <a:buNone/>
            </a:pPr>
            <a:r>
              <a:rPr lang="en-US" sz="45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. 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Data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M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embers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re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V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ariables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U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sed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nside </a:t>
            </a:r>
            <a:r>
              <a:rPr lang="en-US" sz="29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</a:t>
            </a: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lass.</a:t>
            </a:r>
          </a:p>
          <a:p>
            <a:pPr marL="0" indent="0">
              <a:buNone/>
            </a:pPr>
            <a:r>
              <a:rPr lang="en-US" sz="5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.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Members Functions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re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F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unctions/Methods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U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sed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nside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f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lass.</a:t>
            </a:r>
          </a:p>
          <a:p>
            <a:pPr marL="0" indent="0">
              <a:buNone/>
            </a:pPr>
            <a:r>
              <a:rPr lang="en-US" sz="5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.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  </a:t>
            </a:r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Class Is 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</a:t>
            </a:r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lso 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An U</a:t>
            </a:r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ser 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D</a:t>
            </a:r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efined 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D</a:t>
            </a:r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ata 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</a:t>
            </a:r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ype.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569440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524312_Recreation Organic design_SL-V1.pptx" id="{F71A86FF-49A3-4B67-A125-11EA00B3A17C}" vid="{EA83300D-506E-4894-9D32-3B71A0743C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6F0FA-5858-4AD1-8F89-D32310719A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5A39CB-C45B-4F08-829C-AB9550EE08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92F16A-38EE-4C9D-AFD3-2845EC2D90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593</TotalTime>
  <Words>2066</Words>
  <Application>Microsoft Office PowerPoint</Application>
  <PresentationFormat>Widescreen</PresentationFormat>
  <Paragraphs>415</Paragraphs>
  <Slides>47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Garamond</vt:lpstr>
      <vt:lpstr>Organic</vt:lpstr>
      <vt:lpstr>JAVA…..</vt:lpstr>
      <vt:lpstr>  CONCEPTS/ TOPICS </vt:lpstr>
      <vt:lpstr>JAVA:-</vt:lpstr>
      <vt:lpstr>Object</vt:lpstr>
      <vt:lpstr>Object:-</vt:lpstr>
      <vt:lpstr>OBJECT</vt:lpstr>
      <vt:lpstr>PowerPoint Presentation</vt:lpstr>
      <vt:lpstr>Class</vt:lpstr>
      <vt:lpstr> CLASS-       * Class Is A Collection Of Objects.</vt:lpstr>
      <vt:lpstr>CLASS</vt:lpstr>
      <vt:lpstr>PowerPoint Presentation</vt:lpstr>
      <vt:lpstr>PowerPoint Presentation</vt:lpstr>
      <vt:lpstr>ABSTRACTION-              * Data Hiding</vt:lpstr>
      <vt:lpstr>PowerPoint Presentation</vt:lpstr>
      <vt:lpstr>Syntax-     * Rules Are The Syntax For Abstraction</vt:lpstr>
      <vt:lpstr>PowerPoint Presentation</vt:lpstr>
      <vt:lpstr>PowerPoint Presentation</vt:lpstr>
      <vt:lpstr>ENCAPSULATION:-     * Data Covering</vt:lpstr>
      <vt:lpstr>PowerPoint Presentation</vt:lpstr>
      <vt:lpstr>PowerPoint Presentation</vt:lpstr>
      <vt:lpstr>PowerPoint Presentation</vt:lpstr>
      <vt:lpstr>PowerPoint Presentation</vt:lpstr>
      <vt:lpstr>INHERITANCE-    * Heredity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POLYMORPHISM</vt:lpstr>
      <vt:lpstr>POLYMORPHISM-     * Many Forms</vt:lpstr>
      <vt:lpstr>PowerPoint Presentation</vt:lpstr>
      <vt:lpstr>POLYMORPHISM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JAVA…..</dc:title>
  <dc:creator>Kommineni Renuka Chowdary</dc:creator>
  <cp:lastModifiedBy>Kommineni Renuka Chowdary</cp:lastModifiedBy>
  <cp:revision>109</cp:revision>
  <dcterms:created xsi:type="dcterms:W3CDTF">2022-07-03T05:38:12Z</dcterms:created>
  <dcterms:modified xsi:type="dcterms:W3CDTF">2022-07-04T05:19:25Z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